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64" r:id="rId3"/>
    <p:sldId id="293" r:id="rId4"/>
    <p:sldId id="294" r:id="rId5"/>
    <p:sldId id="296" r:id="rId6"/>
    <p:sldId id="288" r:id="rId7"/>
    <p:sldId id="299" r:id="rId8"/>
    <p:sldId id="282" r:id="rId9"/>
    <p:sldId id="283" r:id="rId10"/>
    <p:sldId id="291" r:id="rId11"/>
    <p:sldId id="285" r:id="rId12"/>
    <p:sldId id="281" r:id="rId13"/>
    <p:sldId id="286" r:id="rId14"/>
    <p:sldId id="297" r:id="rId15"/>
    <p:sldId id="298" r:id="rId16"/>
    <p:sldId id="301" r:id="rId17"/>
    <p:sldId id="302" r:id="rId18"/>
    <p:sldId id="304" r:id="rId19"/>
    <p:sldId id="306" r:id="rId20"/>
    <p:sldId id="305" r:id="rId21"/>
    <p:sldId id="30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19" d="100"/>
          <a:sy n="119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4T13:42:33.78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130 39 21311 184712 77770,'0'0'0'0'0,"0"0"0"0"0,0 0 0 0 0,0 0 352 0 0,-5 2 8 0 0,-4 2 0 0 0,0 1 8 0 0,-39-25-17439 0 0,-11-9 11391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4T13:41:50.289"/>
    </inkml:context>
    <inkml:brush xml:id="br0">
      <inkml:brushProperty name="width" value="0.2" units="cm"/>
      <inkml:brushProperty name="height" value="0.2" units="cm"/>
      <inkml:brushProperty name="color" value="#BF443B"/>
    </inkml:brush>
  </inkml:definitions>
  <inkml:trace contextRef="#ctx0" brushRef="#br0">0 1 18487 0 0,'0'0'0'0'0,"0"0"0"0"0,0 0 0 0 0,0 0 56 0 0,0 0 0 0 0,37 28-8 0 0,-25-16 8 0 0,-12-12-14087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4T13:41:52.37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0 0 14872 218673 43352,'0'0'976'-1074'421,"0"0"-12872"1074"-421,0 0 7944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4T13:41:53.041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38 24 15776 215631 50843,'0'0'0'0'0,"0"0"0"0"0,0 0 0 0 0,0 0 887 0 0,-6-3 17 0 0,-1-3-8 0 0,-1 2 0 0 0,2-1-280 0 0,1 2 16 0 0,1 1-16 0 0,3 1 16 0 0,1 2-752 0 0,0 2 16 1238-446,1-1 0-1238 446,2 1-8 0 0,0-2-15959 0 0,0 1 10727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4T13:41:53.784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10 45 17287 228595 51901,'0'-1'0'0'0,"-1"-2"0"0"0,-1-1 0 0 0,-1-1 768 0 0,1-1 8 0 0,0 0-8 0 0,3 0 16 0 0,2 1-656 0 0,5 1-8-1226-538,0 1-15599 1226 538,-1 1 10327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4T14:13:45.69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 0 9848 237157 47532,'0'0'0'0'0,"0"0"0"0"0,0 0 0 0 0,0 0 224 0 0,0 0 0 0 0,0 0 0 0 0,0 0 8 0 0,0 0 96 0 0,0 0 16 0 0,0 0-8 0 0,0 0 0-1151-378,0 0-344 1151 378,0 0 0-1152-396,0 0 0 1152 396,8 1 8 0 0,2 1-9056 0 0,0 0 6040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5973-A3BD-4BAC-9C46-CAF4DC5760E2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F2102-9CE4-407B-B98E-FE29AFFADB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9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69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6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05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6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26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23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9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98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78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55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C448-5953-47BC-AFEA-0D6129A64749}" type="datetimeFigureOut">
              <a:rPr lang="it-IT" smtClean="0"/>
              <a:t>03/12/2019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981F9-E5AB-4FC3-BA1E-4059F41B6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9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o@eurosoftlab.com" TargetMode="External"/><Relationship Id="rId2" Type="http://schemas.openxmlformats.org/officeDocument/2006/relationships/hyperlink" Target="mailto:briganteidea@liber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urosoftlab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customXml" Target="../ink/ink3.xml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11660" y="362821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San Marino Jinja</a:t>
            </a:r>
          </a:p>
          <a:p>
            <a:pPr algn="ctr"/>
            <a:r>
              <a:rPr lang="it-IT" sz="2800" i="1" dirty="0"/>
              <a:t>turismo interculturale sostenibile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55172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Francesco Brigante                            Claudio Rossi</a:t>
            </a:r>
          </a:p>
          <a:p>
            <a:pPr algn="ctr"/>
            <a:endParaRPr lang="it-IT" dirty="0"/>
          </a:p>
          <a:p>
            <a:pPr algn="ctr"/>
            <a:r>
              <a:rPr lang="it-IT" dirty="0">
                <a:hlinkClick r:id="rId2"/>
              </a:rPr>
              <a:t>briganteidea@libero.it</a:t>
            </a:r>
            <a:r>
              <a:rPr lang="it-IT" dirty="0"/>
              <a:t>             </a:t>
            </a:r>
            <a:r>
              <a:rPr lang="it-IT" dirty="0">
                <a:hlinkClick r:id="rId3"/>
              </a:rPr>
              <a:t>claudio@eurosoftlab.com</a:t>
            </a:r>
            <a:endParaRPr lang="it-IT" dirty="0"/>
          </a:p>
        </p:txBody>
      </p:sp>
      <p:pic>
        <p:nvPicPr>
          <p:cNvPr id="8" name="Picture 2" descr="C:\Users\User\Desktop\SISTUR\Foto presentazione\Carovana umana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1" y="1563150"/>
            <a:ext cx="7633213" cy="395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3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Registrazione del marchio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6" y="1600200"/>
            <a:ext cx="5237787" cy="4525963"/>
          </a:xfrm>
        </p:spPr>
      </p:pic>
    </p:spTree>
    <p:extLst>
      <p:ext uri="{BB962C8B-B14F-4D97-AF65-F5344CB8AC3E}">
        <p14:creationId xmlns:p14="http://schemas.microsoft.com/office/powerpoint/2010/main" val="54329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"/>
            <a:ext cx="5040560" cy="6720747"/>
          </a:xfrm>
        </p:spPr>
      </p:pic>
    </p:spTree>
    <p:extLst>
      <p:ext uri="{BB962C8B-B14F-4D97-AF65-F5344CB8AC3E}">
        <p14:creationId xmlns:p14="http://schemas.microsoft.com/office/powerpoint/2010/main" val="288775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768"/>
            <a:ext cx="8784976" cy="6588732"/>
          </a:xfrm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875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it-IT" dirty="0"/>
              <a:t>San </a:t>
            </a:r>
            <a:r>
              <a:rPr lang="it-IT" dirty="0" err="1"/>
              <a:t>Marinio</a:t>
            </a:r>
            <a:r>
              <a:rPr lang="it-IT" dirty="0"/>
              <a:t> Jinja                                             </a:t>
            </a:r>
            <a:r>
              <a:rPr lang="it-IT" sz="2700" dirty="0"/>
              <a:t>Cerimonia di posizionamento del </a:t>
            </a:r>
            <a:r>
              <a:rPr lang="it-IT" sz="2700" dirty="0" err="1"/>
              <a:t>Kami</a:t>
            </a:r>
            <a:r>
              <a:rPr lang="it-IT" sz="2700" dirty="0"/>
              <a:t> -</a:t>
            </a:r>
            <a:r>
              <a:rPr lang="it-IT" sz="2200" dirty="0"/>
              <a:t>Maggio 2014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8" y="1340768"/>
            <a:ext cx="8147248" cy="5431500"/>
          </a:xfrm>
        </p:spPr>
      </p:pic>
    </p:spTree>
    <p:extLst>
      <p:ext uri="{BB962C8B-B14F-4D97-AF65-F5344CB8AC3E}">
        <p14:creationId xmlns:p14="http://schemas.microsoft.com/office/powerpoint/2010/main" val="353379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22 giugno 2014 </a:t>
            </a:r>
            <a:br>
              <a:rPr lang="it-IT" sz="4000" dirty="0"/>
            </a:br>
            <a:r>
              <a:rPr lang="it-IT" sz="4000" dirty="0"/>
              <a:t>Inaugurazione del </a:t>
            </a:r>
            <a:r>
              <a:rPr lang="it-IT" sz="4000" i="1" dirty="0"/>
              <a:t>San Marino Jinja</a:t>
            </a:r>
            <a:br>
              <a:rPr lang="it-IT" sz="4000" dirty="0"/>
            </a:br>
            <a:r>
              <a:rPr lang="it-IT" sz="2800" dirty="0"/>
              <a:t>«</a:t>
            </a:r>
            <a:r>
              <a:rPr lang="it-IT" sz="2800" i="1" dirty="0"/>
              <a:t>primo e unico tempio Shinto in Europa»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68952" cy="5229200"/>
          </a:xfrm>
        </p:spPr>
      </p:pic>
    </p:spTree>
    <p:extLst>
      <p:ext uri="{BB962C8B-B14F-4D97-AF65-F5344CB8AC3E}">
        <p14:creationId xmlns:p14="http://schemas.microsoft.com/office/powerpoint/2010/main" val="357612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Lady </a:t>
            </a:r>
            <a:r>
              <a:rPr lang="it-IT" sz="2800" dirty="0" err="1"/>
              <a:t>Abe</a:t>
            </a:r>
            <a:r>
              <a:rPr lang="it-IT" sz="2800" dirty="0"/>
              <a:t> apre ufficialmente la cerimonia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6" y="1268760"/>
            <a:ext cx="8323498" cy="53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2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it-IT" sz="2800" dirty="0"/>
              <a:t>Danza del ventaglio per </a:t>
            </a:r>
            <a:r>
              <a:rPr lang="it-IT" sz="2800" i="1" dirty="0" err="1"/>
              <a:t>Amaterasu</a:t>
            </a:r>
            <a:r>
              <a:rPr lang="it-IT" sz="2800" i="1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80729"/>
            <a:ext cx="8784976" cy="5666326"/>
          </a:xfrm>
        </p:spPr>
      </p:pic>
    </p:spTree>
    <p:extLst>
      <p:ext uri="{BB962C8B-B14F-4D97-AF65-F5344CB8AC3E}">
        <p14:creationId xmlns:p14="http://schemas.microsoft.com/office/powerpoint/2010/main" val="50107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5932"/>
            <a:ext cx="4176464" cy="6772068"/>
          </a:xfrm>
        </p:spPr>
      </p:pic>
    </p:spTree>
    <p:extLst>
      <p:ext uri="{BB962C8B-B14F-4D97-AF65-F5344CB8AC3E}">
        <p14:creationId xmlns:p14="http://schemas.microsoft.com/office/powerpoint/2010/main" val="186708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5373216"/>
            <a:ext cx="7961704" cy="418058"/>
          </a:xfrm>
        </p:spPr>
        <p:txBody>
          <a:bodyPr>
            <a:noAutofit/>
          </a:bodyPr>
          <a:lstStyle/>
          <a:p>
            <a:br>
              <a:rPr lang="it-IT" sz="2400" dirty="0"/>
            </a:br>
            <a:r>
              <a:rPr lang="it-IT" sz="2400" dirty="0"/>
              <a:t>Sito ufficiale a cura di Claudio Rossi</a:t>
            </a:r>
            <a:br>
              <a:rPr lang="it-IT" sz="2400" dirty="0"/>
            </a:br>
            <a:r>
              <a:rPr lang="it-IT" sz="2400" dirty="0">
                <a:hlinkClick r:id="rId2"/>
              </a:rPr>
              <a:t>www.eurosoftlab.com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620688"/>
            <a:ext cx="8229600" cy="4248472"/>
          </a:xfrm>
        </p:spPr>
      </p:pic>
    </p:spTree>
    <p:extLst>
      <p:ext uri="{BB962C8B-B14F-4D97-AF65-F5344CB8AC3E}">
        <p14:creationId xmlns:p14="http://schemas.microsoft.com/office/powerpoint/2010/main" val="277196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1573133-F1BD-4979-8202-F36AA49EF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320" y="-4582"/>
            <a:ext cx="11183507" cy="6745950"/>
          </a:xfr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E9B26DB3-63C1-48D7-9C4C-2F71CDD488D5}"/>
                  </a:ext>
                </a:extLst>
              </p14:cNvPr>
              <p14:cNvContentPartPr/>
              <p14:nvPr/>
            </p14:nvContentPartPr>
            <p14:xfrm>
              <a:off x="9862512" y="5700125"/>
              <a:ext cx="47160" cy="180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E9B26DB3-63C1-48D7-9C4C-2F71CDD488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3512" y="5691485"/>
                <a:ext cx="6480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13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SISTUR\Foto presentazione\Madonna ner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43808" y="530120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“</a:t>
            </a:r>
            <a:r>
              <a:rPr lang="it-IT" sz="2400" i="1" dirty="0"/>
              <a:t>Una vita buona è una buona missione;</a:t>
            </a:r>
          </a:p>
          <a:p>
            <a:r>
              <a:rPr lang="it-IT" sz="2400" i="1" dirty="0"/>
              <a:t>    una vita superiore, una missione creatrice</a:t>
            </a:r>
            <a:r>
              <a:rPr lang="it-IT" sz="2400" dirty="0"/>
              <a:t>” </a:t>
            </a:r>
          </a:p>
          <a:p>
            <a:r>
              <a:rPr lang="it-IT" sz="2400" dirty="0"/>
              <a:t>                                                      </a:t>
            </a:r>
            <a:r>
              <a:rPr lang="it-IT" sz="2400" dirty="0" err="1"/>
              <a:t>Hideaki</a:t>
            </a:r>
            <a:r>
              <a:rPr lang="it-IT" sz="2400" dirty="0"/>
              <a:t> </a:t>
            </a:r>
            <a:r>
              <a:rPr lang="it-IT" sz="2400" dirty="0" err="1"/>
              <a:t>Kase</a:t>
            </a:r>
            <a:endParaRPr lang="it-IT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69075"/>
            <a:ext cx="3528392" cy="371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9BDB9468-4A76-4A84-B9B5-815EBEBE3F8C}"/>
                  </a:ext>
                </a:extLst>
              </p14:cNvPr>
              <p14:cNvContentPartPr/>
              <p14:nvPr/>
            </p14:nvContentPartPr>
            <p14:xfrm>
              <a:off x="2638854" y="7163885"/>
              <a:ext cx="18000" cy="1512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9BDB9468-4A76-4A84-B9B5-815EBEBE3F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2854" y="7128245"/>
                <a:ext cx="89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FC69013B-06E0-4FBF-B0DC-A8FDAE02FF02}"/>
                  </a:ext>
                </a:extLst>
              </p14:cNvPr>
              <p14:cNvContentPartPr/>
              <p14:nvPr/>
            </p14:nvContentPartPr>
            <p14:xfrm>
              <a:off x="-1430586" y="6107645"/>
              <a:ext cx="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FC69013B-06E0-4FBF-B0DC-A8FDAE02FF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39586" y="6098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4F14DAAA-6298-460C-B4E4-340C973F68CA}"/>
                  </a:ext>
                </a:extLst>
              </p14:cNvPr>
              <p14:cNvContentPartPr/>
              <p14:nvPr/>
            </p14:nvContentPartPr>
            <p14:xfrm>
              <a:off x="-948186" y="5784725"/>
              <a:ext cx="13680" cy="900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4F14DAAA-6298-460C-B4E4-340C973F68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56826" y="5775725"/>
                <a:ext cx="31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91A3E725-CB8F-454F-BDD9-94108514DE7A}"/>
                  </a:ext>
                </a:extLst>
              </p14:cNvPr>
              <p14:cNvContentPartPr/>
              <p14:nvPr/>
            </p14:nvContentPartPr>
            <p14:xfrm>
              <a:off x="539334" y="4171205"/>
              <a:ext cx="9720" cy="1620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91A3E725-CB8F-454F-BDD9-94108514DE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334" y="4162205"/>
                <a:ext cx="27360" cy="3384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Segnaposto contenuto 16">
            <a:extLst>
              <a:ext uri="{FF2B5EF4-FFF2-40B4-BE49-F238E27FC236}">
                <a16:creationId xmlns:a16="http://schemas.microsoft.com/office/drawing/2014/main" id="{2448EC36-C769-4D64-AC82-BFDB7BE29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-2683239" y="119011"/>
            <a:ext cx="11827239" cy="66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01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DAA5C2E-8C2C-49DF-A64B-6D1E4CF1C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14158" y="130323"/>
            <a:ext cx="11823652" cy="65973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CD04F6B4-6DC3-4E53-8D01-33E912AABE7B}"/>
                  </a:ext>
                </a:extLst>
              </p14:cNvPr>
              <p14:cNvContentPartPr/>
              <p14:nvPr/>
            </p14:nvContentPartPr>
            <p14:xfrm>
              <a:off x="-264817" y="1610525"/>
              <a:ext cx="10800" cy="21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CD04F6B4-6DC3-4E53-8D01-33E912AABE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3457" y="1601525"/>
                <a:ext cx="2844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63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DEWA SAN ZAN</a:t>
            </a:r>
            <a:br>
              <a:rPr lang="it-IT" dirty="0"/>
            </a:br>
            <a:r>
              <a:rPr lang="it-IT" sz="1800" dirty="0"/>
              <a:t>(NORD-EST GIAPPONE – AGOSTO 2013)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6" y="1600200"/>
            <a:ext cx="8023867" cy="4525963"/>
          </a:xfrm>
        </p:spPr>
      </p:pic>
    </p:spTree>
    <p:extLst>
      <p:ext uri="{BB962C8B-B14F-4D97-AF65-F5344CB8AC3E}">
        <p14:creationId xmlns:p14="http://schemas.microsoft.com/office/powerpoint/2010/main" val="163485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GOSSAN – </a:t>
            </a:r>
            <a:r>
              <a:rPr lang="it-IT" dirty="0" err="1"/>
              <a:t>Dewa</a:t>
            </a:r>
            <a:r>
              <a:rPr lang="it-IT" dirty="0"/>
              <a:t> </a:t>
            </a:r>
            <a:br>
              <a:rPr lang="it-IT" dirty="0"/>
            </a:br>
            <a:r>
              <a:rPr lang="it-IT" sz="2000" dirty="0"/>
              <a:t>2800 mt </a:t>
            </a:r>
            <a:r>
              <a:rPr lang="it-IT" sz="2000" dirty="0" err="1"/>
              <a:t>slm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6" y="1600200"/>
            <a:ext cx="8023867" cy="4525963"/>
          </a:xfrm>
        </p:spPr>
      </p:pic>
    </p:spTree>
    <p:extLst>
      <p:ext uri="{BB962C8B-B14F-4D97-AF65-F5344CB8AC3E}">
        <p14:creationId xmlns:p14="http://schemas.microsoft.com/office/powerpoint/2010/main" val="129410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7" y="1268760"/>
            <a:ext cx="7808492" cy="5208204"/>
          </a:xfrm>
        </p:spPr>
      </p:pic>
      <p:sp>
        <p:nvSpPr>
          <p:cNvPr id="2" name="Rectangle 1"/>
          <p:cNvSpPr/>
          <p:nvPr/>
        </p:nvSpPr>
        <p:spPr>
          <a:xfrm>
            <a:off x="539552" y="188640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 MISOGI </a:t>
            </a:r>
            <a:br>
              <a:rPr lang="it-IT" dirty="0"/>
            </a:br>
            <a:r>
              <a:rPr lang="it-IT" dirty="0" err="1"/>
              <a:t>Gossan</a:t>
            </a:r>
            <a:r>
              <a:rPr lang="it-IT" dirty="0"/>
              <a:t>- </a:t>
            </a:r>
            <a:r>
              <a:rPr lang="it-IT" dirty="0" err="1"/>
              <a:t>Dewa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81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San Marino Jinja </a:t>
            </a:r>
            <a:br>
              <a:rPr lang="it-IT" dirty="0"/>
            </a:br>
            <a:r>
              <a:rPr lang="it-IT" sz="2200" i="1" dirty="0"/>
              <a:t>Preghiera all’ulivo e purificazione del luogo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9" y="1484784"/>
            <a:ext cx="7168795" cy="4536503"/>
          </a:xfrm>
        </p:spPr>
      </p:pic>
    </p:spTree>
    <p:extLst>
      <p:ext uri="{BB962C8B-B14F-4D97-AF65-F5344CB8AC3E}">
        <p14:creationId xmlns:p14="http://schemas.microsoft.com/office/powerpoint/2010/main" val="140955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/>
          <a:lstStyle/>
          <a:p>
            <a:r>
              <a:rPr lang="it-IT" dirty="0"/>
              <a:t>ISE </a:t>
            </a:r>
            <a:r>
              <a:rPr lang="it-IT" sz="1600" dirty="0"/>
              <a:t>(Sud-Ovest Giappone) </a:t>
            </a:r>
            <a:br>
              <a:rPr lang="it-IT" sz="1600" dirty="0"/>
            </a:br>
            <a:r>
              <a:rPr lang="it-IT" sz="1600" i="1" dirty="0"/>
              <a:t>Fabbricazione del San Marino Jinja</a:t>
            </a:r>
          </a:p>
        </p:txBody>
      </p:sp>
      <p:pic>
        <p:nvPicPr>
          <p:cNvPr id="4" name="Immagine 3" descr="C:\Users\User\Desktop\Concerto giapponesi\San Marino Jinj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83264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27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Arrivo del tempio a San Marino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303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Montaggio del Tori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2882"/>
            <a:ext cx="7344815" cy="5508611"/>
          </a:xfrm>
        </p:spPr>
      </p:pic>
    </p:spTree>
    <p:extLst>
      <p:ext uri="{BB962C8B-B14F-4D97-AF65-F5344CB8AC3E}">
        <p14:creationId xmlns:p14="http://schemas.microsoft.com/office/powerpoint/2010/main" val="888041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153</Words>
  <Application>Microsoft Office PowerPoint</Application>
  <PresentationFormat>Presentazione su schermo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Presentazione standard di PowerPoint</vt:lpstr>
      <vt:lpstr>Presentazione standard di PowerPoint</vt:lpstr>
      <vt:lpstr>DEWA SAN ZAN (NORD-EST GIAPPONE – AGOSTO 2013)</vt:lpstr>
      <vt:lpstr>GOSSAN – Dewa  2800 mt slm</vt:lpstr>
      <vt:lpstr>Presentazione standard di PowerPoint</vt:lpstr>
      <vt:lpstr>San Marino Jinja  Preghiera all’ulivo e purificazione del luogo </vt:lpstr>
      <vt:lpstr>ISE (Sud-Ovest Giappone)  Fabbricazione del San Marino Jinja</vt:lpstr>
      <vt:lpstr>Arrivo del tempio a San Marino</vt:lpstr>
      <vt:lpstr>Montaggio del Tori</vt:lpstr>
      <vt:lpstr>Registrazione del marchio</vt:lpstr>
      <vt:lpstr>Presentazione standard di PowerPoint</vt:lpstr>
      <vt:lpstr>Presentazione standard di PowerPoint</vt:lpstr>
      <vt:lpstr>San Marinio Jinja                                             Cerimonia di posizionamento del Kami -Maggio 2014</vt:lpstr>
      <vt:lpstr>22 giugno 2014  Inaugurazione del San Marino Jinja «primo e unico tempio Shinto in Europa»</vt:lpstr>
      <vt:lpstr>Lady Abe apre ufficialmente la cerimonia</vt:lpstr>
      <vt:lpstr>Danza del ventaglio per Amaterasu </vt:lpstr>
      <vt:lpstr>Presentazione standard di PowerPoint</vt:lpstr>
      <vt:lpstr> Sito ufficiale a cura di Claudio Rossi www.eurosoftlab.com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Claudio Rossi</cp:lastModifiedBy>
  <cp:revision>81</cp:revision>
  <dcterms:created xsi:type="dcterms:W3CDTF">2014-05-11T08:44:22Z</dcterms:created>
  <dcterms:modified xsi:type="dcterms:W3CDTF">2019-12-03T17:59:34Z</dcterms:modified>
</cp:coreProperties>
</file>