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67" r:id="rId4"/>
    <p:sldId id="258" r:id="rId5"/>
    <p:sldId id="259" r:id="rId6"/>
    <p:sldId id="268" r:id="rId7"/>
    <p:sldId id="269" r:id="rId8"/>
    <p:sldId id="262" r:id="rId9"/>
    <p:sldId id="266" r:id="rId10"/>
    <p:sldId id="261" r:id="rId11"/>
    <p:sldId id="264" r:id="rId12"/>
    <p:sldId id="265" r:id="rId13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737"/>
  </p:normalViewPr>
  <p:slideViewPr>
    <p:cSldViewPr snapToGrid="0" snapToObjects="1">
      <p:cViewPr varScale="1">
        <p:scale>
          <a:sx n="89" d="100"/>
          <a:sy n="89" d="100"/>
        </p:scale>
        <p:origin x="896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4553F5E-99A4-A542-AC62-9E6352455DC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  <a:endParaRPr lang="en-GB"/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F3D7E179-D245-504E-9912-748488E2030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  <a:endParaRPr lang="en-GB"/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5B264358-9886-C346-880E-A46C72A2F2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71CEB6-69DC-8B43-9924-B108EFC2FEF5}" type="datetimeFigureOut">
              <a:rPr lang="en-GB" smtClean="0"/>
              <a:t>12/11/2020</a:t>
            </a:fld>
            <a:endParaRPr lang="en-GB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BD84B6D8-2BB1-214B-B567-26D4CCE3B8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463B360C-85BD-3A41-96D1-53D84CBA60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3B65FA-A64E-5946-A43B-889EF6B77545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260230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2659FB6-D9C8-C34B-9F2A-A382D3044C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GB"/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15339C8E-90E6-AE41-8618-FA11118E9FB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GB"/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11AC2DF8-4EF5-1E48-BDEE-324528CDC2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71CEB6-69DC-8B43-9924-B108EFC2FEF5}" type="datetimeFigureOut">
              <a:rPr lang="en-GB" smtClean="0"/>
              <a:t>12/11/2020</a:t>
            </a:fld>
            <a:endParaRPr lang="en-GB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16B84840-501E-6B4A-B550-148DC8208D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2410B8B6-9A01-694E-ACC8-065209EA67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3B65FA-A64E-5946-A43B-889EF6B77545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864079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:a16="http://schemas.microsoft.com/office/drawing/2014/main" id="{0AA1DFAB-0183-9C41-8092-E767ED6B289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  <a:endParaRPr lang="en-GB"/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22CE44D9-D379-4648-872B-783947AEEA4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GB"/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56CF1EBA-ACB5-704C-B8EB-D1834B9CA0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71CEB6-69DC-8B43-9924-B108EFC2FEF5}" type="datetimeFigureOut">
              <a:rPr lang="en-GB" smtClean="0"/>
              <a:t>12/11/2020</a:t>
            </a:fld>
            <a:endParaRPr lang="en-GB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D6EEDB6C-3F39-BF4D-9586-446FDA6146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FE402798-EBE1-CA40-A9AE-D96A7A14E7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3B65FA-A64E-5946-A43B-889EF6B77545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218817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8FD6EA0-DEF4-D146-83FA-DF335ADA05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GB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63108109-8C67-B646-8BA8-80739F0D1D7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GB"/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EEEB37ED-DF3F-244B-9E1D-DA6B3AEDBA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71CEB6-69DC-8B43-9924-B108EFC2FEF5}" type="datetimeFigureOut">
              <a:rPr lang="en-GB" smtClean="0"/>
              <a:t>12/11/2020</a:t>
            </a:fld>
            <a:endParaRPr lang="en-GB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53B93BFE-DCD3-B742-911C-A514978130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0888DE5E-8589-404E-B141-1C436D6FB7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3B65FA-A64E-5946-A43B-889EF6B77545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772795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B8252BF-CF73-5745-8FEB-3DBD0ED96E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  <a:endParaRPr lang="en-GB"/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DF332395-4582-DC4C-8790-3DB1B19B688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43AB8880-0164-AF47-8500-BBE20AD63B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71CEB6-69DC-8B43-9924-B108EFC2FEF5}" type="datetimeFigureOut">
              <a:rPr lang="en-GB" smtClean="0"/>
              <a:t>12/11/2020</a:t>
            </a:fld>
            <a:endParaRPr lang="en-GB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6853CE1F-04F1-5B46-9774-4EF9D24FDD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64662196-0C4B-CB40-BBFE-876B9CFA70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3B65FA-A64E-5946-A43B-889EF6B77545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153569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E0E655E-130C-E546-BBEB-BEB393111B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GB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A17FB718-F186-7242-9B5B-6B9EBC41DE2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GB"/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C1773F18-09F2-4E4B-8AA7-3FDFB27215D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GB"/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AA6D483C-FDAF-0343-A8AA-C92962AE3A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71CEB6-69DC-8B43-9924-B108EFC2FEF5}" type="datetimeFigureOut">
              <a:rPr lang="en-GB" smtClean="0"/>
              <a:t>12/11/2020</a:t>
            </a:fld>
            <a:endParaRPr lang="en-GB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42FB2ACA-58D9-3244-9AC7-CDDFFA1313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8D3B7E74-B9B2-D345-BCF3-EF043FD199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3B65FA-A64E-5946-A43B-889EF6B77545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51725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5836CED-BAEF-2446-B981-1535C81F68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  <a:endParaRPr lang="en-GB"/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35B0C1A9-A069-374E-9B37-FFE1C41135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27B34F6A-0D3B-F349-B8CD-01AA541F589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GB"/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E630E1BB-CE4A-FC44-B182-4AA57C24ECA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3F9ACDE7-5250-E349-B282-D8F41401365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GB"/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4C72AC0F-2B62-F742-825B-26885CB7A4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71CEB6-69DC-8B43-9924-B108EFC2FEF5}" type="datetimeFigureOut">
              <a:rPr lang="en-GB" smtClean="0"/>
              <a:t>12/11/2020</a:t>
            </a:fld>
            <a:endParaRPr lang="en-GB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08541F96-EFA7-D44D-82E6-6F5EC1C1AE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67F92DD3-0B9A-634B-A247-413FB33ED2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3B65FA-A64E-5946-A43B-889EF6B77545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981650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5A58DF8-74A9-DD4E-A9A9-3EEBAC3070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GB"/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25B955FF-3778-AD46-9D1A-7C261F6EC8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71CEB6-69DC-8B43-9924-B108EFC2FEF5}" type="datetimeFigureOut">
              <a:rPr lang="en-GB" smtClean="0"/>
              <a:t>12/11/2020</a:t>
            </a:fld>
            <a:endParaRPr lang="en-GB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09CD9632-859B-AA48-926F-814397BFFB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6B8ADCC2-8270-3E42-BB3C-7DF84D1EF4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3B65FA-A64E-5946-A43B-889EF6B77545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263166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DC0A2A2D-8039-1D4C-88C1-2AACDAB4F8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71CEB6-69DC-8B43-9924-B108EFC2FEF5}" type="datetimeFigureOut">
              <a:rPr lang="en-GB" smtClean="0"/>
              <a:t>12/11/2020</a:t>
            </a:fld>
            <a:endParaRPr lang="en-GB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2283D20F-68B8-1B48-A73E-8458B34F7A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F38294FC-884E-9F44-9FE0-91EA3C3CD1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3B65FA-A64E-5946-A43B-889EF6B77545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004063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1FA6D11-46EE-A04E-940E-BE39327C70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  <a:endParaRPr lang="en-GB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D9A38BC5-300C-D84E-9126-F6A3A5CB3C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GB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675F2193-F12D-0E44-9A2A-3857314AD57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91E1E88E-093E-6242-B92A-1C2423B39E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71CEB6-69DC-8B43-9924-B108EFC2FEF5}" type="datetimeFigureOut">
              <a:rPr lang="en-GB" smtClean="0"/>
              <a:t>12/11/2020</a:t>
            </a:fld>
            <a:endParaRPr lang="en-GB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1CBC6803-4D90-104A-BB6C-1C5F155EF3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91225AFC-8EB3-7C46-B5D0-A75809A054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3B65FA-A64E-5946-A43B-889EF6B77545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22212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E1BAA2D-C6A4-E648-AC56-0214B4ABC8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  <a:endParaRPr lang="en-GB"/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8508F69F-183B-484E-9261-DB75B8D5845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0112F0F9-7350-3646-AA36-C2A0293547A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A9522C30-F30C-E544-B694-1A16BE7286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71CEB6-69DC-8B43-9924-B108EFC2FEF5}" type="datetimeFigureOut">
              <a:rPr lang="en-GB" smtClean="0"/>
              <a:t>12/11/2020</a:t>
            </a:fld>
            <a:endParaRPr lang="en-GB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3F51A778-FB5C-AA43-BC17-5500CCBB4F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6C4AA876-ADAA-FB40-B1AE-9981038485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3B65FA-A64E-5946-A43B-889EF6B77545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663096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9369529F-3DA3-6D49-B96A-C50B483F57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  <a:endParaRPr lang="en-GB"/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6134EFA6-85F2-164A-B552-C8ECCB4C7A6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GB"/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ED0F73EB-1947-2E44-91B9-DB232C57898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71CEB6-69DC-8B43-9924-B108EFC2FEF5}" type="datetimeFigureOut">
              <a:rPr lang="en-GB" smtClean="0"/>
              <a:t>12/11/2020</a:t>
            </a:fld>
            <a:endParaRPr lang="en-GB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04DF1846-3E27-1440-8DD7-341A92C6602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CA2A822B-4475-F041-B597-67A3F4760F7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3B65FA-A64E-5946-A43B-889EF6B77545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240089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028FB14-7190-7748-A9AD-AAEAF36FC8C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La via </a:t>
            </a:r>
            <a:r>
              <a:rPr lang="en-GB" dirty="0" err="1"/>
              <a:t>Nicolaiana</a:t>
            </a:r>
            <a:r>
              <a:rPr lang="en-GB" dirty="0"/>
              <a:t> </a:t>
            </a:r>
            <a:r>
              <a:rPr lang="en-GB" dirty="0" err="1"/>
              <a:t>tra</a:t>
            </a:r>
            <a:r>
              <a:rPr lang="en-GB" dirty="0"/>
              <a:t> </a:t>
            </a:r>
            <a:r>
              <a:rPr lang="en-GB" dirty="0" err="1"/>
              <a:t>territorialità</a:t>
            </a:r>
            <a:r>
              <a:rPr lang="en-GB" dirty="0"/>
              <a:t> e turismo 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F350BE32-66D1-194A-ABE2-CAB7178925F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/>
              <a:t>Carmen Bizzarri</a:t>
            </a:r>
          </a:p>
          <a:p>
            <a:r>
              <a:rPr lang="en-GB" dirty="0" err="1"/>
              <a:t>Università</a:t>
            </a:r>
            <a:r>
              <a:rPr lang="en-GB" dirty="0"/>
              <a:t> </a:t>
            </a:r>
            <a:r>
              <a:rPr lang="en-GB" dirty="0" err="1"/>
              <a:t>Europea</a:t>
            </a:r>
            <a:r>
              <a:rPr lang="en-GB" dirty="0"/>
              <a:t> di Roma</a:t>
            </a:r>
          </a:p>
        </p:txBody>
      </p:sp>
    </p:spTree>
    <p:extLst>
      <p:ext uri="{BB962C8B-B14F-4D97-AF65-F5344CB8AC3E}">
        <p14:creationId xmlns:p14="http://schemas.microsoft.com/office/powerpoint/2010/main" val="304133643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8873D23-2DCF-4B31-A009-95721C06E8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13EF075-D4EF-4929-ADBC-91B27DA199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DAA26DFA-AAB2-4973-9C17-16D587C7B1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21863" y="508838"/>
            <a:ext cx="5217958" cy="6239661"/>
            <a:chOff x="-19221" y="251144"/>
            <a:chExt cx="5217958" cy="6239661"/>
          </a:xfrm>
        </p:grpSpPr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3F407F11-7321-4BF6-8536-CCE8E34245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1" y="251144"/>
              <a:ext cx="5187198" cy="6239661"/>
            </a:xfrm>
            <a:custGeom>
              <a:avLst/>
              <a:gdLst>
                <a:gd name="connsiteX0" fmla="*/ 2011811 w 5187198"/>
                <a:gd name="connsiteY0" fmla="*/ 4 h 6239661"/>
                <a:gd name="connsiteX1" fmla="*/ 2617011 w 5187198"/>
                <a:gd name="connsiteY1" fmla="*/ 70590 h 6239661"/>
                <a:gd name="connsiteX2" fmla="*/ 2690321 w 5187198"/>
                <a:gd name="connsiteY2" fmla="*/ 88146 h 6239661"/>
                <a:gd name="connsiteX3" fmla="*/ 2726863 w 5187198"/>
                <a:gd name="connsiteY3" fmla="*/ 97127 h 6239661"/>
                <a:gd name="connsiteX4" fmla="*/ 2762951 w 5187198"/>
                <a:gd name="connsiteY4" fmla="*/ 107375 h 6239661"/>
                <a:gd name="connsiteX5" fmla="*/ 2834843 w 5187198"/>
                <a:gd name="connsiteY5" fmla="*/ 128493 h 6239661"/>
                <a:gd name="connsiteX6" fmla="*/ 2906574 w 5187198"/>
                <a:gd name="connsiteY6" fmla="*/ 151076 h 6239661"/>
                <a:gd name="connsiteX7" fmla="*/ 3049504 w 5187198"/>
                <a:gd name="connsiteY7" fmla="*/ 202124 h 6239661"/>
                <a:gd name="connsiteX8" fmla="*/ 3189518 w 5187198"/>
                <a:gd name="connsiteY8" fmla="*/ 260159 h 6239661"/>
                <a:gd name="connsiteX9" fmla="*/ 3326048 w 5187198"/>
                <a:gd name="connsiteY9" fmla="*/ 325143 h 6239661"/>
                <a:gd name="connsiteX10" fmla="*/ 3459166 w 5187198"/>
                <a:gd name="connsiteY10" fmla="*/ 395936 h 6239661"/>
                <a:gd name="connsiteX11" fmla="*/ 3588578 w 5187198"/>
                <a:gd name="connsiteY11" fmla="*/ 472343 h 6239661"/>
                <a:gd name="connsiteX12" fmla="*/ 3651864 w 5187198"/>
                <a:gd name="connsiteY12" fmla="*/ 512600 h 6239661"/>
                <a:gd name="connsiteX13" fmla="*/ 3714514 w 5187198"/>
                <a:gd name="connsiteY13" fmla="*/ 553499 h 6239661"/>
                <a:gd name="connsiteX14" fmla="*/ 4181221 w 5187198"/>
                <a:gd name="connsiteY14" fmla="*/ 922912 h 6239661"/>
                <a:gd name="connsiteX15" fmla="*/ 4582963 w 5187198"/>
                <a:gd name="connsiteY15" fmla="*/ 1358264 h 6239661"/>
                <a:gd name="connsiteX16" fmla="*/ 4670721 w 5187198"/>
                <a:gd name="connsiteY16" fmla="*/ 1477644 h 6239661"/>
                <a:gd name="connsiteX17" fmla="*/ 4752378 w 5187198"/>
                <a:gd name="connsiteY17" fmla="*/ 1601187 h 6239661"/>
                <a:gd name="connsiteX18" fmla="*/ 4772168 w 5187198"/>
                <a:gd name="connsiteY18" fmla="*/ 1632456 h 6239661"/>
                <a:gd name="connsiteX19" fmla="*/ 4782117 w 5187198"/>
                <a:gd name="connsiteY19" fmla="*/ 1648104 h 6239661"/>
                <a:gd name="connsiteX20" fmla="*/ 4791381 w 5187198"/>
                <a:gd name="connsiteY20" fmla="*/ 1664150 h 6239661"/>
                <a:gd name="connsiteX21" fmla="*/ 4828190 w 5187198"/>
                <a:gd name="connsiteY21" fmla="*/ 1728379 h 6239661"/>
                <a:gd name="connsiteX22" fmla="*/ 4864832 w 5187198"/>
                <a:gd name="connsiteY22" fmla="*/ 1792796 h 6239661"/>
                <a:gd name="connsiteX23" fmla="*/ 4899201 w 5187198"/>
                <a:gd name="connsiteY23" fmla="*/ 1858342 h 6239661"/>
                <a:gd name="connsiteX24" fmla="*/ 4933266 w 5187198"/>
                <a:gd name="connsiteY24" fmla="*/ 1924155 h 6239661"/>
                <a:gd name="connsiteX25" fmla="*/ 4964403 w 5187198"/>
                <a:gd name="connsiteY25" fmla="*/ 1991384 h 6239661"/>
                <a:gd name="connsiteX26" fmla="*/ 4995019 w 5187198"/>
                <a:gd name="connsiteY26" fmla="*/ 2058823 h 6239661"/>
                <a:gd name="connsiteX27" fmla="*/ 5021999 w 5187198"/>
                <a:gd name="connsiteY27" fmla="*/ 2127723 h 6239661"/>
                <a:gd name="connsiteX28" fmla="*/ 5048321 w 5187198"/>
                <a:gd name="connsiteY28" fmla="*/ 2196908 h 6239661"/>
                <a:gd name="connsiteX29" fmla="*/ 5070546 w 5187198"/>
                <a:gd name="connsiteY29" fmla="*/ 2267547 h 6239661"/>
                <a:gd name="connsiteX30" fmla="*/ 5092171 w 5187198"/>
                <a:gd name="connsiteY30" fmla="*/ 2338256 h 6239661"/>
                <a:gd name="connsiteX31" fmla="*/ 5110305 w 5187198"/>
                <a:gd name="connsiteY31" fmla="*/ 2409886 h 6239661"/>
                <a:gd name="connsiteX32" fmla="*/ 5186393 w 5187198"/>
                <a:gd name="connsiteY32" fmla="*/ 2992022 h 6239661"/>
                <a:gd name="connsiteX33" fmla="*/ 5149045 w 5187198"/>
                <a:gd name="connsiteY33" fmla="*/ 3571816 h 6239661"/>
                <a:gd name="connsiteX34" fmla="*/ 5126572 w 5187198"/>
                <a:gd name="connsiteY34" fmla="*/ 3714520 h 6239661"/>
                <a:gd name="connsiteX35" fmla="*/ 5099067 w 5187198"/>
                <a:gd name="connsiteY35" fmla="*/ 3856108 h 6239661"/>
                <a:gd name="connsiteX36" fmla="*/ 5095699 w 5187198"/>
                <a:gd name="connsiteY36" fmla="*/ 3873868 h 6239661"/>
                <a:gd name="connsiteX37" fmla="*/ 5091573 w 5187198"/>
                <a:gd name="connsiteY37" fmla="*/ 3891426 h 6239661"/>
                <a:gd name="connsiteX38" fmla="*/ 5083324 w 5187198"/>
                <a:gd name="connsiteY38" fmla="*/ 3926541 h 6239661"/>
                <a:gd name="connsiteX39" fmla="*/ 5067256 w 5187198"/>
                <a:gd name="connsiteY39" fmla="*/ 3996889 h 6239661"/>
                <a:gd name="connsiteX40" fmla="*/ 5059194 w 5187198"/>
                <a:gd name="connsiteY40" fmla="*/ 4032171 h 6239661"/>
                <a:gd name="connsiteX41" fmla="*/ 5049522 w 5187198"/>
                <a:gd name="connsiteY41" fmla="*/ 4067833 h 6239661"/>
                <a:gd name="connsiteX42" fmla="*/ 5040067 w 5187198"/>
                <a:gd name="connsiteY42" fmla="*/ 4103553 h 6239661"/>
                <a:gd name="connsiteX43" fmla="*/ 5028960 w 5187198"/>
                <a:gd name="connsiteY43" fmla="*/ 4138946 h 6239661"/>
                <a:gd name="connsiteX44" fmla="*/ 4917351 w 5187198"/>
                <a:gd name="connsiteY44" fmla="*/ 4417041 h 6239661"/>
                <a:gd name="connsiteX45" fmla="*/ 4756163 w 5187198"/>
                <a:gd name="connsiteY45" fmla="*/ 4676402 h 6239661"/>
                <a:gd name="connsiteX46" fmla="*/ 4322493 w 5187198"/>
                <a:gd name="connsiteY46" fmla="*/ 5105604 h 6239661"/>
                <a:gd name="connsiteX47" fmla="*/ 3840510 w 5187198"/>
                <a:gd name="connsiteY47" fmla="*/ 5429590 h 6239661"/>
                <a:gd name="connsiteX48" fmla="*/ 3606447 w 5187198"/>
                <a:gd name="connsiteY48" fmla="*/ 5572862 h 6239661"/>
                <a:gd name="connsiteX49" fmla="*/ 3488814 w 5187198"/>
                <a:gd name="connsiteY49" fmla="*/ 5647178 h 6239661"/>
                <a:gd name="connsiteX50" fmla="*/ 3365864 w 5187198"/>
                <a:gd name="connsiteY50" fmla="*/ 5722735 h 6239661"/>
                <a:gd name="connsiteX51" fmla="*/ 2839486 w 5187198"/>
                <a:gd name="connsiteY51" fmla="*/ 5999120 h 6239661"/>
                <a:gd name="connsiteX52" fmla="*/ 2242423 w 5187198"/>
                <a:gd name="connsiteY52" fmla="*/ 6192346 h 6239661"/>
                <a:gd name="connsiteX53" fmla="*/ 1589380 w 5187198"/>
                <a:gd name="connsiteY53" fmla="*/ 6230657 h 6239661"/>
                <a:gd name="connsiteX54" fmla="*/ 1548244 w 5187198"/>
                <a:gd name="connsiteY54" fmla="*/ 6226706 h 6239661"/>
                <a:gd name="connsiteX55" fmla="*/ 1507348 w 5187198"/>
                <a:gd name="connsiteY55" fmla="*/ 6221428 h 6239661"/>
                <a:gd name="connsiteX56" fmla="*/ 1466401 w 5187198"/>
                <a:gd name="connsiteY56" fmla="*/ 6215904 h 6239661"/>
                <a:gd name="connsiteX57" fmla="*/ 1425773 w 5187198"/>
                <a:gd name="connsiteY57" fmla="*/ 6209191 h 6239661"/>
                <a:gd name="connsiteX58" fmla="*/ 1344960 w 5187198"/>
                <a:gd name="connsiteY58" fmla="*/ 6193681 h 6239661"/>
                <a:gd name="connsiteX59" fmla="*/ 1265007 w 5187198"/>
                <a:gd name="connsiteY59" fmla="*/ 6175388 h 6239661"/>
                <a:gd name="connsiteX60" fmla="*/ 1225415 w 5187198"/>
                <a:gd name="connsiteY60" fmla="*/ 6165243 h 6239661"/>
                <a:gd name="connsiteX61" fmla="*/ 1186567 w 5187198"/>
                <a:gd name="connsiteY61" fmla="*/ 6154486 h 6239661"/>
                <a:gd name="connsiteX62" fmla="*/ 1111158 w 5187198"/>
                <a:gd name="connsiteY62" fmla="*/ 6130918 h 6239661"/>
                <a:gd name="connsiteX63" fmla="*/ 1035915 w 5187198"/>
                <a:gd name="connsiteY63" fmla="*/ 6107163 h 6239661"/>
                <a:gd name="connsiteX64" fmla="*/ 961579 w 5187198"/>
                <a:gd name="connsiteY64" fmla="*/ 6079594 h 6239661"/>
                <a:gd name="connsiteX65" fmla="*/ 395297 w 5187198"/>
                <a:gd name="connsiteY65" fmla="*/ 5792812 h 6239661"/>
                <a:gd name="connsiteX66" fmla="*/ 265239 w 5187198"/>
                <a:gd name="connsiteY66" fmla="*/ 5701511 h 6239661"/>
                <a:gd name="connsiteX67" fmla="*/ 233756 w 5187198"/>
                <a:gd name="connsiteY67" fmla="*/ 5677542 h 6239661"/>
                <a:gd name="connsiteX68" fmla="*/ 202800 w 5187198"/>
                <a:gd name="connsiteY68" fmla="*/ 5652902 h 6239661"/>
                <a:gd name="connsiteX69" fmla="*/ 140918 w 5187198"/>
                <a:gd name="connsiteY69" fmla="*/ 5603515 h 6239661"/>
                <a:gd name="connsiteX70" fmla="*/ 110625 w 5187198"/>
                <a:gd name="connsiteY70" fmla="*/ 5578127 h 6239661"/>
                <a:gd name="connsiteX71" fmla="*/ 95631 w 5187198"/>
                <a:gd name="connsiteY71" fmla="*/ 5565299 h 6239661"/>
                <a:gd name="connsiteX72" fmla="*/ 81966 w 5187198"/>
                <a:gd name="connsiteY72" fmla="*/ 5550973 h 6239661"/>
                <a:gd name="connsiteX73" fmla="*/ 27991 w 5187198"/>
                <a:gd name="connsiteY73" fmla="*/ 5493272 h 6239661"/>
                <a:gd name="connsiteX74" fmla="*/ 1454 w 5187198"/>
                <a:gd name="connsiteY74" fmla="*/ 5464252 h 6239661"/>
                <a:gd name="connsiteX75" fmla="*/ 0 w 5187198"/>
                <a:gd name="connsiteY75" fmla="*/ 5462518 h 6239661"/>
                <a:gd name="connsiteX76" fmla="*/ 0 w 5187198"/>
                <a:gd name="connsiteY76" fmla="*/ 4720187 h 6239661"/>
                <a:gd name="connsiteX77" fmla="*/ 109684 w 5187198"/>
                <a:gd name="connsiteY77" fmla="*/ 4836724 h 6239661"/>
                <a:gd name="connsiteX78" fmla="*/ 306959 w 5187198"/>
                <a:gd name="connsiteY78" fmla="*/ 5007200 h 6239661"/>
                <a:gd name="connsiteX79" fmla="*/ 358101 w 5187198"/>
                <a:gd name="connsiteY79" fmla="*/ 5046057 h 6239661"/>
                <a:gd name="connsiteX80" fmla="*/ 383328 w 5187198"/>
                <a:gd name="connsiteY80" fmla="*/ 5065684 h 6239661"/>
                <a:gd name="connsiteX81" fmla="*/ 409503 w 5187198"/>
                <a:gd name="connsiteY81" fmla="*/ 5083942 h 6239661"/>
                <a:gd name="connsiteX82" fmla="*/ 461889 w 5187198"/>
                <a:gd name="connsiteY82" fmla="*/ 5119888 h 6239661"/>
                <a:gd name="connsiteX83" fmla="*/ 474883 w 5187198"/>
                <a:gd name="connsiteY83" fmla="*/ 5128933 h 6239661"/>
                <a:gd name="connsiteX84" fmla="*/ 486410 w 5187198"/>
                <a:gd name="connsiteY84" fmla="*/ 5139557 h 6239661"/>
                <a:gd name="connsiteX85" fmla="*/ 510852 w 5187198"/>
                <a:gd name="connsiteY85" fmla="*/ 5159089 h 6239661"/>
                <a:gd name="connsiteX86" fmla="*/ 560653 w 5187198"/>
                <a:gd name="connsiteY86" fmla="*/ 5196893 h 6239661"/>
                <a:gd name="connsiteX87" fmla="*/ 585485 w 5187198"/>
                <a:gd name="connsiteY87" fmla="*/ 5215834 h 6239661"/>
                <a:gd name="connsiteX88" fmla="*/ 610707 w 5187198"/>
                <a:gd name="connsiteY88" fmla="*/ 5234185 h 6239661"/>
                <a:gd name="connsiteX89" fmla="*/ 714768 w 5187198"/>
                <a:gd name="connsiteY89" fmla="*/ 5303103 h 6239661"/>
                <a:gd name="connsiteX90" fmla="*/ 1166634 w 5187198"/>
                <a:gd name="connsiteY90" fmla="*/ 5513322 h 6239661"/>
                <a:gd name="connsiteX91" fmla="*/ 1225991 w 5187198"/>
                <a:gd name="connsiteY91" fmla="*/ 5533632 h 6239661"/>
                <a:gd name="connsiteX92" fmla="*/ 1286680 w 5187198"/>
                <a:gd name="connsiteY92" fmla="*/ 5550705 h 6239661"/>
                <a:gd name="connsiteX93" fmla="*/ 1347310 w 5187198"/>
                <a:gd name="connsiteY93" fmla="*/ 5567995 h 6239661"/>
                <a:gd name="connsiteX94" fmla="*/ 1377002 w 5187198"/>
                <a:gd name="connsiteY94" fmla="*/ 5575719 h 6239661"/>
                <a:gd name="connsiteX95" fmla="*/ 1406328 w 5187198"/>
                <a:gd name="connsiteY95" fmla="*/ 5582649 h 6239661"/>
                <a:gd name="connsiteX96" fmla="*/ 1465060 w 5187198"/>
                <a:gd name="connsiteY96" fmla="*/ 5594909 h 6239661"/>
                <a:gd name="connsiteX97" fmla="*/ 1523881 w 5187198"/>
                <a:gd name="connsiteY97" fmla="*/ 5605105 h 6239661"/>
                <a:gd name="connsiteX98" fmla="*/ 1553325 w 5187198"/>
                <a:gd name="connsiteY98" fmla="*/ 5609865 h 6239661"/>
                <a:gd name="connsiteX99" fmla="*/ 1582813 w 5187198"/>
                <a:gd name="connsiteY99" fmla="*/ 5613593 h 6239661"/>
                <a:gd name="connsiteX100" fmla="*/ 1612301 w 5187198"/>
                <a:gd name="connsiteY100" fmla="*/ 5617321 h 6239661"/>
                <a:gd name="connsiteX101" fmla="*/ 1641863 w 5187198"/>
                <a:gd name="connsiteY101" fmla="*/ 5619910 h 6239661"/>
                <a:gd name="connsiteX102" fmla="*/ 2117508 w 5187198"/>
                <a:gd name="connsiteY102" fmla="*/ 5595156 h 6239661"/>
                <a:gd name="connsiteX103" fmla="*/ 2597368 w 5187198"/>
                <a:gd name="connsiteY103" fmla="*/ 5447381 h 6239661"/>
                <a:gd name="connsiteX104" fmla="*/ 3082968 w 5187198"/>
                <a:gd name="connsiteY104" fmla="*/ 5223245 h 6239661"/>
                <a:gd name="connsiteX105" fmla="*/ 3334855 w 5187198"/>
                <a:gd name="connsiteY105" fmla="*/ 5097383 h 6239661"/>
                <a:gd name="connsiteX106" fmla="*/ 3599509 w 5187198"/>
                <a:gd name="connsiteY106" fmla="*/ 4976217 h 6239661"/>
                <a:gd name="connsiteX107" fmla="*/ 4112002 w 5187198"/>
                <a:gd name="connsiteY107" fmla="*/ 4766359 h 6239661"/>
                <a:gd name="connsiteX108" fmla="*/ 4348983 w 5187198"/>
                <a:gd name="connsiteY108" fmla="*/ 4649833 h 6239661"/>
                <a:gd name="connsiteX109" fmla="*/ 4560505 w 5187198"/>
                <a:gd name="connsiteY109" fmla="*/ 4501564 h 6239661"/>
                <a:gd name="connsiteX110" fmla="*/ 4731963 w 5187198"/>
                <a:gd name="connsiteY110" fmla="*/ 4309870 h 6239661"/>
                <a:gd name="connsiteX111" fmla="*/ 4852344 w 5187198"/>
                <a:gd name="connsiteY111" fmla="*/ 4078640 h 6239661"/>
                <a:gd name="connsiteX112" fmla="*/ 4863972 w 5187198"/>
                <a:gd name="connsiteY112" fmla="*/ 4047790 h 6239661"/>
                <a:gd name="connsiteX113" fmla="*/ 4874144 w 5187198"/>
                <a:gd name="connsiteY113" fmla="*/ 4016320 h 6239661"/>
                <a:gd name="connsiteX114" fmla="*/ 4884127 w 5187198"/>
                <a:gd name="connsiteY114" fmla="*/ 3984682 h 6239661"/>
                <a:gd name="connsiteX115" fmla="*/ 4892800 w 5187198"/>
                <a:gd name="connsiteY115" fmla="*/ 3951883 h 6239661"/>
                <a:gd name="connsiteX116" fmla="*/ 4909526 w 5187198"/>
                <a:gd name="connsiteY116" fmla="*/ 3886001 h 6239661"/>
                <a:gd name="connsiteX117" fmla="*/ 4917687 w 5187198"/>
                <a:gd name="connsiteY117" fmla="*/ 3852948 h 6239661"/>
                <a:gd name="connsiteX118" fmla="*/ 4921768 w 5187198"/>
                <a:gd name="connsiteY118" fmla="*/ 3836422 h 6239661"/>
                <a:gd name="connsiteX119" fmla="*/ 4924845 w 5187198"/>
                <a:gd name="connsiteY119" fmla="*/ 3819742 h 6239661"/>
                <a:gd name="connsiteX120" fmla="*/ 4948230 w 5187198"/>
                <a:gd name="connsiteY120" fmla="*/ 3685744 h 6239661"/>
                <a:gd name="connsiteX121" fmla="*/ 4962782 w 5187198"/>
                <a:gd name="connsiteY121" fmla="*/ 3550540 h 6239661"/>
                <a:gd name="connsiteX122" fmla="*/ 4939468 w 5187198"/>
                <a:gd name="connsiteY122" fmla="*/ 3010249 h 6239661"/>
                <a:gd name="connsiteX123" fmla="*/ 4816901 w 5187198"/>
                <a:gd name="connsiteY123" fmla="*/ 2488224 h 6239661"/>
                <a:gd name="connsiteX124" fmla="*/ 4797005 w 5187198"/>
                <a:gd name="connsiteY124" fmla="*/ 2424470 h 6239661"/>
                <a:gd name="connsiteX125" fmla="*/ 4774433 w 5187198"/>
                <a:gd name="connsiteY125" fmla="*/ 2361620 h 6239661"/>
                <a:gd name="connsiteX126" fmla="*/ 4752459 w 5187198"/>
                <a:gd name="connsiteY126" fmla="*/ 2298700 h 6239661"/>
                <a:gd name="connsiteX127" fmla="*/ 4728083 w 5187198"/>
                <a:gd name="connsiteY127" fmla="*/ 2236526 h 6239661"/>
                <a:gd name="connsiteX128" fmla="*/ 4704471 w 5187198"/>
                <a:gd name="connsiteY128" fmla="*/ 2174095 h 6239661"/>
                <a:gd name="connsiteX129" fmla="*/ 4678399 w 5187198"/>
                <a:gd name="connsiteY129" fmla="*/ 2112626 h 6239661"/>
                <a:gd name="connsiteX130" fmla="*/ 4652601 w 5187198"/>
                <a:gd name="connsiteY130" fmla="*/ 2050999 h 6239661"/>
                <a:gd name="connsiteX131" fmla="*/ 4624205 w 5187198"/>
                <a:gd name="connsiteY131" fmla="*/ 1990415 h 6239661"/>
                <a:gd name="connsiteX132" fmla="*/ 4595398 w 5187198"/>
                <a:gd name="connsiteY132" fmla="*/ 1930069 h 6239661"/>
                <a:gd name="connsiteX133" fmla="*/ 4563827 w 5187198"/>
                <a:gd name="connsiteY133" fmla="*/ 1870952 h 6239661"/>
                <a:gd name="connsiteX134" fmla="*/ 4531433 w 5187198"/>
                <a:gd name="connsiteY134" fmla="*/ 1812311 h 6239661"/>
                <a:gd name="connsiteX135" fmla="*/ 4523315 w 5187198"/>
                <a:gd name="connsiteY135" fmla="*/ 1797616 h 6239661"/>
                <a:gd name="connsiteX136" fmla="*/ 4514482 w 5187198"/>
                <a:gd name="connsiteY136" fmla="*/ 1783425 h 6239661"/>
                <a:gd name="connsiteX137" fmla="*/ 4496845 w 5187198"/>
                <a:gd name="connsiteY137" fmla="*/ 1754936 h 6239661"/>
                <a:gd name="connsiteX138" fmla="*/ 4461463 w 5187198"/>
                <a:gd name="connsiteY138" fmla="*/ 1697929 h 6239661"/>
                <a:gd name="connsiteX139" fmla="*/ 4452660 w 5187198"/>
                <a:gd name="connsiteY139" fmla="*/ 1683629 h 6239661"/>
                <a:gd name="connsiteX140" fmla="*/ 4443141 w 5187198"/>
                <a:gd name="connsiteY140" fmla="*/ 1669834 h 6239661"/>
                <a:gd name="connsiteX141" fmla="*/ 4424241 w 5187198"/>
                <a:gd name="connsiteY141" fmla="*/ 1642166 h 6239661"/>
                <a:gd name="connsiteX142" fmla="*/ 4346886 w 5187198"/>
                <a:gd name="connsiteY142" fmla="*/ 1532412 h 6239661"/>
                <a:gd name="connsiteX143" fmla="*/ 3985497 w 5187198"/>
                <a:gd name="connsiteY143" fmla="*/ 1134649 h 6239661"/>
                <a:gd name="connsiteX144" fmla="*/ 3545665 w 5187198"/>
                <a:gd name="connsiteY144" fmla="*/ 825877 h 6239661"/>
                <a:gd name="connsiteX145" fmla="*/ 3486190 w 5187198"/>
                <a:gd name="connsiteY145" fmla="*/ 794756 h 6239661"/>
                <a:gd name="connsiteX146" fmla="*/ 3426182 w 5187198"/>
                <a:gd name="connsiteY146" fmla="*/ 764765 h 6239661"/>
                <a:gd name="connsiteX147" fmla="*/ 3365044 w 5187198"/>
                <a:gd name="connsiteY147" fmla="*/ 737255 h 6239661"/>
                <a:gd name="connsiteX148" fmla="*/ 3334529 w 5187198"/>
                <a:gd name="connsiteY148" fmla="*/ 723514 h 6239661"/>
                <a:gd name="connsiteX149" fmla="*/ 3303733 w 5187198"/>
                <a:gd name="connsiteY149" fmla="*/ 710395 h 6239661"/>
                <a:gd name="connsiteX150" fmla="*/ 3179033 w 5187198"/>
                <a:gd name="connsiteY150" fmla="*/ 662259 h 6239661"/>
                <a:gd name="connsiteX151" fmla="*/ 3052408 w 5187198"/>
                <a:gd name="connsiteY151" fmla="*/ 620447 h 6239661"/>
                <a:gd name="connsiteX152" fmla="*/ 2924325 w 5187198"/>
                <a:gd name="connsiteY152" fmla="*/ 584505 h 6239661"/>
                <a:gd name="connsiteX153" fmla="*/ 2859667 w 5187198"/>
                <a:gd name="connsiteY153" fmla="*/ 569266 h 6239661"/>
                <a:gd name="connsiteX154" fmla="*/ 2795226 w 5187198"/>
                <a:gd name="connsiteY154" fmla="*/ 554085 h 6239661"/>
                <a:gd name="connsiteX155" fmla="*/ 2729702 w 5187198"/>
                <a:gd name="connsiteY155" fmla="*/ 540354 h 6239661"/>
                <a:gd name="connsiteX156" fmla="*/ 2663758 w 5187198"/>
                <a:gd name="connsiteY156" fmla="*/ 527322 h 6239661"/>
                <a:gd name="connsiteX157" fmla="*/ 2630927 w 5187198"/>
                <a:gd name="connsiteY157" fmla="*/ 520495 h 6239661"/>
                <a:gd name="connsiteX158" fmla="*/ 2597965 w 5187198"/>
                <a:gd name="connsiteY158" fmla="*/ 515024 h 6239661"/>
                <a:gd name="connsiteX159" fmla="*/ 2532205 w 5187198"/>
                <a:gd name="connsiteY159" fmla="*/ 503895 h 6239661"/>
                <a:gd name="connsiteX160" fmla="*/ 2010064 w 5187198"/>
                <a:gd name="connsiteY160" fmla="*/ 452552 h 6239661"/>
                <a:gd name="connsiteX161" fmla="*/ 1494552 w 5187198"/>
                <a:gd name="connsiteY161" fmla="*/ 485055 h 6239661"/>
                <a:gd name="connsiteX162" fmla="*/ 1366896 w 5187198"/>
                <a:gd name="connsiteY162" fmla="*/ 509389 h 6239661"/>
                <a:gd name="connsiteX163" fmla="*/ 1240175 w 5187198"/>
                <a:gd name="connsiteY163" fmla="*/ 541045 h 6239661"/>
                <a:gd name="connsiteX164" fmla="*/ 1177438 w 5187198"/>
                <a:gd name="connsiteY164" fmla="*/ 560170 h 6239661"/>
                <a:gd name="connsiteX165" fmla="*/ 1145987 w 5187198"/>
                <a:gd name="connsiteY165" fmla="*/ 569826 h 6239661"/>
                <a:gd name="connsiteX166" fmla="*/ 1130315 w 5187198"/>
                <a:gd name="connsiteY166" fmla="*/ 574669 h 6239661"/>
                <a:gd name="connsiteX167" fmla="*/ 1114873 w 5187198"/>
                <a:gd name="connsiteY167" fmla="*/ 580384 h 6239661"/>
                <a:gd name="connsiteX168" fmla="*/ 1052839 w 5187198"/>
                <a:gd name="connsiteY168" fmla="*/ 602943 h 6239661"/>
                <a:gd name="connsiteX169" fmla="*/ 991135 w 5187198"/>
                <a:gd name="connsiteY169" fmla="*/ 626866 h 6239661"/>
                <a:gd name="connsiteX170" fmla="*/ 930179 w 5187198"/>
                <a:gd name="connsiteY170" fmla="*/ 653191 h 6239661"/>
                <a:gd name="connsiteX171" fmla="*/ 869768 w 5187198"/>
                <a:gd name="connsiteY171" fmla="*/ 680937 h 6239661"/>
                <a:gd name="connsiteX172" fmla="*/ 810085 w 5187198"/>
                <a:gd name="connsiteY172" fmla="*/ 710734 h 6239661"/>
                <a:gd name="connsiteX173" fmla="*/ 751220 w 5187198"/>
                <a:gd name="connsiteY173" fmla="*/ 741794 h 6239661"/>
                <a:gd name="connsiteX174" fmla="*/ 532669 w 5187198"/>
                <a:gd name="connsiteY174" fmla="*/ 881688 h 6239661"/>
                <a:gd name="connsiteX175" fmla="*/ 354185 w 5187198"/>
                <a:gd name="connsiteY175" fmla="*/ 1050286 h 6239661"/>
                <a:gd name="connsiteX176" fmla="*/ 315980 w 5187198"/>
                <a:gd name="connsiteY176" fmla="*/ 1098125 h 6239661"/>
                <a:gd name="connsiteX177" fmla="*/ 280345 w 5187198"/>
                <a:gd name="connsiteY177" fmla="*/ 1149782 h 6239661"/>
                <a:gd name="connsiteX178" fmla="*/ 245890 w 5187198"/>
                <a:gd name="connsiteY178" fmla="*/ 1203959 h 6239661"/>
                <a:gd name="connsiteX179" fmla="*/ 212162 w 5187198"/>
                <a:gd name="connsiteY179" fmla="*/ 1260184 h 6239661"/>
                <a:gd name="connsiteX180" fmla="*/ 80716 w 5187198"/>
                <a:gd name="connsiteY180" fmla="*/ 1502476 h 6239661"/>
                <a:gd name="connsiteX181" fmla="*/ 0 w 5187198"/>
                <a:gd name="connsiteY181" fmla="*/ 1648841 h 6239661"/>
                <a:gd name="connsiteX182" fmla="*/ 0 w 5187198"/>
                <a:gd name="connsiteY182" fmla="*/ 954863 h 6239661"/>
                <a:gd name="connsiteX183" fmla="*/ 43491 w 5187198"/>
                <a:gd name="connsiteY183" fmla="*/ 895513 h 6239661"/>
                <a:gd name="connsiteX184" fmla="*/ 93923 w 5187198"/>
                <a:gd name="connsiteY184" fmla="*/ 834489 h 6239661"/>
                <a:gd name="connsiteX185" fmla="*/ 323465 w 5187198"/>
                <a:gd name="connsiteY185" fmla="*/ 617671 h 6239661"/>
                <a:gd name="connsiteX186" fmla="*/ 574777 w 5187198"/>
                <a:gd name="connsiteY186" fmla="*/ 446794 h 6239661"/>
                <a:gd name="connsiteX187" fmla="*/ 638943 w 5187198"/>
                <a:gd name="connsiteY187" fmla="*/ 408925 h 6239661"/>
                <a:gd name="connsiteX188" fmla="*/ 703505 w 5187198"/>
                <a:gd name="connsiteY188" fmla="*/ 371742 h 6239661"/>
                <a:gd name="connsiteX189" fmla="*/ 769262 w 5187198"/>
                <a:gd name="connsiteY189" fmla="*/ 336154 h 6239661"/>
                <a:gd name="connsiteX190" fmla="*/ 835552 w 5187198"/>
                <a:gd name="connsiteY190" fmla="*/ 301173 h 6239661"/>
                <a:gd name="connsiteX191" fmla="*/ 902979 w 5187198"/>
                <a:gd name="connsiteY191" fmla="*/ 268004 h 6239661"/>
                <a:gd name="connsiteX192" fmla="*/ 971127 w 5187198"/>
                <a:gd name="connsiteY192" fmla="*/ 235607 h 6239661"/>
                <a:gd name="connsiteX193" fmla="*/ 988238 w 5187198"/>
                <a:gd name="connsiteY193" fmla="*/ 227556 h 6239661"/>
                <a:gd name="connsiteX194" fmla="*/ 1005744 w 5187198"/>
                <a:gd name="connsiteY194" fmla="*/ 220191 h 6239661"/>
                <a:gd name="connsiteX195" fmla="*/ 1040729 w 5187198"/>
                <a:gd name="connsiteY195" fmla="*/ 205569 h 6239661"/>
                <a:gd name="connsiteX196" fmla="*/ 1110835 w 5187198"/>
                <a:gd name="connsiteY196" fmla="*/ 176248 h 6239661"/>
                <a:gd name="connsiteX197" fmla="*/ 1254256 w 5187198"/>
                <a:gd name="connsiteY197" fmla="*/ 123796 h 6239661"/>
                <a:gd name="connsiteX198" fmla="*/ 1401310 w 5187198"/>
                <a:gd name="connsiteY198" fmla="*/ 79852 h 6239661"/>
                <a:gd name="connsiteX199" fmla="*/ 2011811 w 5187198"/>
                <a:gd name="connsiteY199" fmla="*/ 4 h 62396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</a:cxnLst>
              <a:rect l="l" t="t" r="r" b="b"/>
              <a:pathLst>
                <a:path w="5187198" h="6239661">
                  <a:moveTo>
                    <a:pt x="2011811" y="4"/>
                  </a:moveTo>
                  <a:cubicBezTo>
                    <a:pt x="2217306" y="120"/>
                    <a:pt x="2420903" y="25925"/>
                    <a:pt x="2617011" y="70590"/>
                  </a:cubicBezTo>
                  <a:lnTo>
                    <a:pt x="2690321" y="88146"/>
                  </a:lnTo>
                  <a:lnTo>
                    <a:pt x="2726863" y="97127"/>
                  </a:lnTo>
                  <a:lnTo>
                    <a:pt x="2762951" y="107375"/>
                  </a:lnTo>
                  <a:lnTo>
                    <a:pt x="2834843" y="128493"/>
                  </a:lnTo>
                  <a:cubicBezTo>
                    <a:pt x="2858788" y="135605"/>
                    <a:pt x="2882632" y="142226"/>
                    <a:pt x="2906574" y="151076"/>
                  </a:cubicBezTo>
                  <a:cubicBezTo>
                    <a:pt x="2954475" y="167852"/>
                    <a:pt x="3002363" y="183813"/>
                    <a:pt x="3049504" y="202124"/>
                  </a:cubicBezTo>
                  <a:lnTo>
                    <a:pt x="3189518" y="260159"/>
                  </a:lnTo>
                  <a:lnTo>
                    <a:pt x="3326048" y="325143"/>
                  </a:lnTo>
                  <a:cubicBezTo>
                    <a:pt x="3370687" y="348464"/>
                    <a:pt x="3414908" y="372485"/>
                    <a:pt x="3459166" y="395936"/>
                  </a:cubicBezTo>
                  <a:cubicBezTo>
                    <a:pt x="3502947" y="420302"/>
                    <a:pt x="3545491" y="447118"/>
                    <a:pt x="3588578" y="472343"/>
                  </a:cubicBezTo>
                  <a:cubicBezTo>
                    <a:pt x="3610346" y="484551"/>
                    <a:pt x="3630797" y="499072"/>
                    <a:pt x="3651864" y="512600"/>
                  </a:cubicBezTo>
                  <a:lnTo>
                    <a:pt x="3714514" y="553499"/>
                  </a:lnTo>
                  <a:cubicBezTo>
                    <a:pt x="3880005" y="664844"/>
                    <a:pt x="4036083" y="788388"/>
                    <a:pt x="4181221" y="922912"/>
                  </a:cubicBezTo>
                  <a:cubicBezTo>
                    <a:pt x="4326221" y="1057515"/>
                    <a:pt x="4461955" y="1202038"/>
                    <a:pt x="4582963" y="1358264"/>
                  </a:cubicBezTo>
                  <a:cubicBezTo>
                    <a:pt x="4614206" y="1396543"/>
                    <a:pt x="4642091" y="1437400"/>
                    <a:pt x="4670721" y="1477644"/>
                  </a:cubicBezTo>
                  <a:cubicBezTo>
                    <a:pt x="4700172" y="1517414"/>
                    <a:pt x="4725864" y="1559538"/>
                    <a:pt x="4752378" y="1601187"/>
                  </a:cubicBezTo>
                  <a:lnTo>
                    <a:pt x="4772168" y="1632456"/>
                  </a:lnTo>
                  <a:lnTo>
                    <a:pt x="4782117" y="1648104"/>
                  </a:lnTo>
                  <a:lnTo>
                    <a:pt x="4791381" y="1664150"/>
                  </a:lnTo>
                  <a:lnTo>
                    <a:pt x="4828190" y="1728379"/>
                  </a:lnTo>
                  <a:cubicBezTo>
                    <a:pt x="4840266" y="1749930"/>
                    <a:pt x="4853470" y="1770740"/>
                    <a:pt x="4864832" y="1792796"/>
                  </a:cubicBezTo>
                  <a:lnTo>
                    <a:pt x="4899201" y="1858342"/>
                  </a:lnTo>
                  <a:cubicBezTo>
                    <a:pt x="4910484" y="1880260"/>
                    <a:pt x="4922532" y="1901920"/>
                    <a:pt x="4933266" y="1924155"/>
                  </a:cubicBezTo>
                  <a:lnTo>
                    <a:pt x="4964403" y="1991384"/>
                  </a:lnTo>
                  <a:cubicBezTo>
                    <a:pt x="4974618" y="2013829"/>
                    <a:pt x="4985323" y="2036171"/>
                    <a:pt x="4995019" y="2058823"/>
                  </a:cubicBezTo>
                  <a:lnTo>
                    <a:pt x="5021999" y="2127723"/>
                  </a:lnTo>
                  <a:lnTo>
                    <a:pt x="5048321" y="2196908"/>
                  </a:lnTo>
                  <a:lnTo>
                    <a:pt x="5070546" y="2267547"/>
                  </a:lnTo>
                  <a:cubicBezTo>
                    <a:pt x="5078054" y="2291004"/>
                    <a:pt x="5085044" y="2314670"/>
                    <a:pt x="5092171" y="2338256"/>
                  </a:cubicBezTo>
                  <a:cubicBezTo>
                    <a:pt x="5098670" y="2362023"/>
                    <a:pt x="5104296" y="2386019"/>
                    <a:pt x="5110305" y="2409886"/>
                  </a:cubicBezTo>
                  <a:cubicBezTo>
                    <a:pt x="5158097" y="2600976"/>
                    <a:pt x="5182068" y="2797044"/>
                    <a:pt x="5186393" y="2992022"/>
                  </a:cubicBezTo>
                  <a:cubicBezTo>
                    <a:pt x="5191013" y="3187195"/>
                    <a:pt x="5175397" y="3380886"/>
                    <a:pt x="5149045" y="3571816"/>
                  </a:cubicBezTo>
                  <a:cubicBezTo>
                    <a:pt x="5141154" y="3619431"/>
                    <a:pt x="5133539" y="3666889"/>
                    <a:pt x="5126572" y="3714520"/>
                  </a:cubicBezTo>
                  <a:cubicBezTo>
                    <a:pt x="5117276" y="3761759"/>
                    <a:pt x="5107793" y="3808831"/>
                    <a:pt x="5099067" y="3856108"/>
                  </a:cubicBezTo>
                  <a:lnTo>
                    <a:pt x="5095699" y="3873868"/>
                  </a:lnTo>
                  <a:lnTo>
                    <a:pt x="5091573" y="3891426"/>
                  </a:lnTo>
                  <a:lnTo>
                    <a:pt x="5083324" y="3926541"/>
                  </a:lnTo>
                  <a:lnTo>
                    <a:pt x="5067256" y="3996889"/>
                  </a:lnTo>
                  <a:cubicBezTo>
                    <a:pt x="5064451" y="4008657"/>
                    <a:pt x="5062244" y="4020353"/>
                    <a:pt x="5059194" y="4032171"/>
                  </a:cubicBezTo>
                  <a:lnTo>
                    <a:pt x="5049522" y="4067833"/>
                  </a:lnTo>
                  <a:lnTo>
                    <a:pt x="5040067" y="4103553"/>
                  </a:lnTo>
                  <a:cubicBezTo>
                    <a:pt x="5036554" y="4115363"/>
                    <a:pt x="5032689" y="4127194"/>
                    <a:pt x="5028960" y="4138946"/>
                  </a:cubicBezTo>
                  <a:cubicBezTo>
                    <a:pt x="4999693" y="4233462"/>
                    <a:pt x="4962869" y="4326764"/>
                    <a:pt x="4917351" y="4417041"/>
                  </a:cubicBezTo>
                  <a:cubicBezTo>
                    <a:pt x="4871860" y="4507209"/>
                    <a:pt x="4817597" y="4594215"/>
                    <a:pt x="4756163" y="4676402"/>
                  </a:cubicBezTo>
                  <a:cubicBezTo>
                    <a:pt x="4632803" y="4840875"/>
                    <a:pt x="4480597" y="4982783"/>
                    <a:pt x="4322493" y="5105604"/>
                  </a:cubicBezTo>
                  <a:cubicBezTo>
                    <a:pt x="4163928" y="5228420"/>
                    <a:pt x="3999564" y="5332640"/>
                    <a:pt x="3840510" y="5429590"/>
                  </a:cubicBezTo>
                  <a:cubicBezTo>
                    <a:pt x="3760954" y="5478172"/>
                    <a:pt x="3682353" y="5524924"/>
                    <a:pt x="3606447" y="5572862"/>
                  </a:cubicBezTo>
                  <a:lnTo>
                    <a:pt x="3488814" y="5647178"/>
                  </a:lnTo>
                  <a:cubicBezTo>
                    <a:pt x="3448270" y="5672597"/>
                    <a:pt x="3407323" y="5697792"/>
                    <a:pt x="3365864" y="5722735"/>
                  </a:cubicBezTo>
                  <a:cubicBezTo>
                    <a:pt x="3200163" y="5822424"/>
                    <a:pt x="3026125" y="5917328"/>
                    <a:pt x="2839486" y="5999120"/>
                  </a:cubicBezTo>
                  <a:cubicBezTo>
                    <a:pt x="2653201" y="6080891"/>
                    <a:pt x="2453560" y="6149344"/>
                    <a:pt x="2242423" y="6192346"/>
                  </a:cubicBezTo>
                  <a:cubicBezTo>
                    <a:pt x="2031719" y="6235463"/>
                    <a:pt x="1808952" y="6251353"/>
                    <a:pt x="1589380" y="6230657"/>
                  </a:cubicBezTo>
                  <a:lnTo>
                    <a:pt x="1548244" y="6226706"/>
                  </a:lnTo>
                  <a:cubicBezTo>
                    <a:pt x="1534528" y="6225117"/>
                    <a:pt x="1520898" y="6223203"/>
                    <a:pt x="1507348" y="6221428"/>
                  </a:cubicBezTo>
                  <a:lnTo>
                    <a:pt x="1466401" y="6215904"/>
                  </a:lnTo>
                  <a:cubicBezTo>
                    <a:pt x="1452772" y="6213991"/>
                    <a:pt x="1439316" y="6211428"/>
                    <a:pt x="1425773" y="6209191"/>
                  </a:cubicBezTo>
                  <a:cubicBezTo>
                    <a:pt x="1398775" y="6204391"/>
                    <a:pt x="1371610" y="6199779"/>
                    <a:pt x="1344960" y="6193681"/>
                  </a:cubicBezTo>
                  <a:cubicBezTo>
                    <a:pt x="1318251" y="6187799"/>
                    <a:pt x="1291260" y="6182538"/>
                    <a:pt x="1265007" y="6175388"/>
                  </a:cubicBezTo>
                  <a:lnTo>
                    <a:pt x="1225415" y="6165243"/>
                  </a:lnTo>
                  <a:cubicBezTo>
                    <a:pt x="1212163" y="6161924"/>
                    <a:pt x="1198939" y="6158496"/>
                    <a:pt x="1186567" y="6154486"/>
                  </a:cubicBezTo>
                  <a:lnTo>
                    <a:pt x="1111158" y="6130918"/>
                  </a:lnTo>
                  <a:lnTo>
                    <a:pt x="1035915" y="6107163"/>
                  </a:lnTo>
                  <a:cubicBezTo>
                    <a:pt x="1010846" y="6099055"/>
                    <a:pt x="986357" y="6088784"/>
                    <a:pt x="961579" y="6079594"/>
                  </a:cubicBezTo>
                  <a:cubicBezTo>
                    <a:pt x="763709" y="6005594"/>
                    <a:pt x="572401" y="5909703"/>
                    <a:pt x="395297" y="5792812"/>
                  </a:cubicBezTo>
                  <a:lnTo>
                    <a:pt x="265239" y="5701511"/>
                  </a:lnTo>
                  <a:cubicBezTo>
                    <a:pt x="254227" y="5694155"/>
                    <a:pt x="244103" y="5685646"/>
                    <a:pt x="233756" y="5677542"/>
                  </a:cubicBezTo>
                  <a:lnTo>
                    <a:pt x="202800" y="5652902"/>
                  </a:lnTo>
                  <a:lnTo>
                    <a:pt x="140918" y="5603515"/>
                  </a:lnTo>
                  <a:cubicBezTo>
                    <a:pt x="130598" y="5595302"/>
                    <a:pt x="120280" y="5587089"/>
                    <a:pt x="110625" y="5578127"/>
                  </a:cubicBezTo>
                  <a:cubicBezTo>
                    <a:pt x="105647" y="5573779"/>
                    <a:pt x="100444" y="5569834"/>
                    <a:pt x="95631" y="5565299"/>
                  </a:cubicBezTo>
                  <a:cubicBezTo>
                    <a:pt x="90955" y="5560684"/>
                    <a:pt x="86505" y="5555666"/>
                    <a:pt x="81966" y="5550973"/>
                  </a:cubicBezTo>
                  <a:lnTo>
                    <a:pt x="27991" y="5493272"/>
                  </a:lnTo>
                  <a:cubicBezTo>
                    <a:pt x="19109" y="5483589"/>
                    <a:pt x="9758" y="5474359"/>
                    <a:pt x="1454" y="5464252"/>
                  </a:cubicBezTo>
                  <a:lnTo>
                    <a:pt x="0" y="5462518"/>
                  </a:lnTo>
                  <a:lnTo>
                    <a:pt x="0" y="4720187"/>
                  </a:lnTo>
                  <a:lnTo>
                    <a:pt x="109684" y="4836724"/>
                  </a:lnTo>
                  <a:cubicBezTo>
                    <a:pt x="173316" y="4897375"/>
                    <a:pt x="239447" y="4954160"/>
                    <a:pt x="306959" y="5007200"/>
                  </a:cubicBezTo>
                  <a:lnTo>
                    <a:pt x="358101" y="5046057"/>
                  </a:lnTo>
                  <a:lnTo>
                    <a:pt x="383328" y="5065684"/>
                  </a:lnTo>
                  <a:cubicBezTo>
                    <a:pt x="391637" y="5072316"/>
                    <a:pt x="400805" y="5077902"/>
                    <a:pt x="409503" y="5083942"/>
                  </a:cubicBezTo>
                  <a:lnTo>
                    <a:pt x="461889" y="5119888"/>
                  </a:lnTo>
                  <a:cubicBezTo>
                    <a:pt x="466184" y="5122893"/>
                    <a:pt x="470616" y="5125820"/>
                    <a:pt x="474883" y="5128933"/>
                  </a:cubicBezTo>
                  <a:cubicBezTo>
                    <a:pt x="478982" y="5132235"/>
                    <a:pt x="482476" y="5136069"/>
                    <a:pt x="486410" y="5139557"/>
                  </a:cubicBezTo>
                  <a:cubicBezTo>
                    <a:pt x="494140" y="5146613"/>
                    <a:pt x="502565" y="5152812"/>
                    <a:pt x="510852" y="5159089"/>
                  </a:cubicBezTo>
                  <a:lnTo>
                    <a:pt x="560653" y="5196893"/>
                  </a:lnTo>
                  <a:lnTo>
                    <a:pt x="585485" y="5215834"/>
                  </a:lnTo>
                  <a:cubicBezTo>
                    <a:pt x="593773" y="5222111"/>
                    <a:pt x="601864" y="5228685"/>
                    <a:pt x="610707" y="5234185"/>
                  </a:cubicBezTo>
                  <a:lnTo>
                    <a:pt x="714768" y="5303103"/>
                  </a:lnTo>
                  <a:cubicBezTo>
                    <a:pt x="856162" y="5390603"/>
                    <a:pt x="1008099" y="5459947"/>
                    <a:pt x="1166634" y="5513322"/>
                  </a:cubicBezTo>
                  <a:cubicBezTo>
                    <a:pt x="1186540" y="5519932"/>
                    <a:pt x="1205774" y="5527751"/>
                    <a:pt x="1225991" y="5533632"/>
                  </a:cubicBezTo>
                  <a:lnTo>
                    <a:pt x="1286680" y="5550705"/>
                  </a:lnTo>
                  <a:lnTo>
                    <a:pt x="1347310" y="5567995"/>
                  </a:lnTo>
                  <a:cubicBezTo>
                    <a:pt x="1357469" y="5571180"/>
                    <a:pt x="1367261" y="5573572"/>
                    <a:pt x="1377002" y="5575719"/>
                  </a:cubicBezTo>
                  <a:lnTo>
                    <a:pt x="1406328" y="5582649"/>
                  </a:lnTo>
                  <a:cubicBezTo>
                    <a:pt x="1425825" y="5587757"/>
                    <a:pt x="1445490" y="5590939"/>
                    <a:pt x="1465060" y="5594909"/>
                  </a:cubicBezTo>
                  <a:cubicBezTo>
                    <a:pt x="1484652" y="5599231"/>
                    <a:pt x="1504324" y="5601952"/>
                    <a:pt x="1523881" y="5605105"/>
                  </a:cubicBezTo>
                  <a:cubicBezTo>
                    <a:pt x="1533660" y="5606682"/>
                    <a:pt x="1543460" y="5608613"/>
                    <a:pt x="1553325" y="5609865"/>
                  </a:cubicBezTo>
                  <a:lnTo>
                    <a:pt x="1582813" y="5613593"/>
                  </a:lnTo>
                  <a:lnTo>
                    <a:pt x="1612301" y="5617321"/>
                  </a:lnTo>
                  <a:lnTo>
                    <a:pt x="1641863" y="5619910"/>
                  </a:lnTo>
                  <a:cubicBezTo>
                    <a:pt x="1799348" y="5633940"/>
                    <a:pt x="1957913" y="5625770"/>
                    <a:pt x="2117508" y="5595156"/>
                  </a:cubicBezTo>
                  <a:cubicBezTo>
                    <a:pt x="2277124" y="5564895"/>
                    <a:pt x="2437004" y="5512449"/>
                    <a:pt x="2597368" y="5447381"/>
                  </a:cubicBezTo>
                  <a:cubicBezTo>
                    <a:pt x="2757791" y="5382096"/>
                    <a:pt x="2918855" y="5304464"/>
                    <a:pt x="3082968" y="5223245"/>
                  </a:cubicBezTo>
                  <a:lnTo>
                    <a:pt x="3334855" y="5097383"/>
                  </a:lnTo>
                  <a:cubicBezTo>
                    <a:pt x="3423528" y="5054142"/>
                    <a:pt x="3511773" y="5013798"/>
                    <a:pt x="3599509" y="4976217"/>
                  </a:cubicBezTo>
                  <a:cubicBezTo>
                    <a:pt x="3774960" y="4900701"/>
                    <a:pt x="3948276" y="4837481"/>
                    <a:pt x="4112002" y="4766359"/>
                  </a:cubicBezTo>
                  <a:cubicBezTo>
                    <a:pt x="4193972" y="4730827"/>
                    <a:pt x="4273429" y="4692997"/>
                    <a:pt x="4348983" y="4649833"/>
                  </a:cubicBezTo>
                  <a:cubicBezTo>
                    <a:pt x="4424508" y="4606778"/>
                    <a:pt x="4496050" y="4558250"/>
                    <a:pt x="4560505" y="4501564"/>
                  </a:cubicBezTo>
                  <a:cubicBezTo>
                    <a:pt x="4625198" y="4445289"/>
                    <a:pt x="4682991" y="4381021"/>
                    <a:pt x="4731963" y="4309870"/>
                  </a:cubicBezTo>
                  <a:cubicBezTo>
                    <a:pt x="4781043" y="4238747"/>
                    <a:pt x="4821275" y="4160848"/>
                    <a:pt x="4852344" y="4078640"/>
                  </a:cubicBezTo>
                  <a:lnTo>
                    <a:pt x="4863972" y="4047790"/>
                  </a:lnTo>
                  <a:lnTo>
                    <a:pt x="4874144" y="4016320"/>
                  </a:lnTo>
                  <a:lnTo>
                    <a:pt x="4884127" y="3984682"/>
                  </a:lnTo>
                  <a:cubicBezTo>
                    <a:pt x="4887242" y="3973925"/>
                    <a:pt x="4889981" y="3962835"/>
                    <a:pt x="4892800" y="3951883"/>
                  </a:cubicBezTo>
                  <a:lnTo>
                    <a:pt x="4909526" y="3886001"/>
                  </a:lnTo>
                  <a:lnTo>
                    <a:pt x="4917687" y="3852948"/>
                  </a:lnTo>
                  <a:lnTo>
                    <a:pt x="4921768" y="3836422"/>
                  </a:lnTo>
                  <a:lnTo>
                    <a:pt x="4924845" y="3819742"/>
                  </a:lnTo>
                  <a:cubicBezTo>
                    <a:pt x="4933092" y="3775120"/>
                    <a:pt x="4941231" y="3730469"/>
                    <a:pt x="4948230" y="3685744"/>
                  </a:cubicBezTo>
                  <a:cubicBezTo>
                    <a:pt x="4953579" y="3640694"/>
                    <a:pt x="4958249" y="3595577"/>
                    <a:pt x="4962782" y="3550540"/>
                  </a:cubicBezTo>
                  <a:cubicBezTo>
                    <a:pt x="4976580" y="3369692"/>
                    <a:pt x="4965812" y="3187942"/>
                    <a:pt x="4939468" y="3010249"/>
                  </a:cubicBezTo>
                  <a:cubicBezTo>
                    <a:pt x="4912965" y="2832281"/>
                    <a:pt x="4870237" y="2658196"/>
                    <a:pt x="4816901" y="2488224"/>
                  </a:cubicBezTo>
                  <a:cubicBezTo>
                    <a:pt x="4810197" y="2466954"/>
                    <a:pt x="4803984" y="2445582"/>
                    <a:pt x="4797005" y="2424470"/>
                  </a:cubicBezTo>
                  <a:cubicBezTo>
                    <a:pt x="4789399" y="2403537"/>
                    <a:pt x="4781686" y="2382574"/>
                    <a:pt x="4774433" y="2361620"/>
                  </a:cubicBezTo>
                  <a:lnTo>
                    <a:pt x="4752459" y="2298700"/>
                  </a:lnTo>
                  <a:lnTo>
                    <a:pt x="4728083" y="2236526"/>
                  </a:lnTo>
                  <a:cubicBezTo>
                    <a:pt x="4719957" y="2215802"/>
                    <a:pt x="4712352" y="2194869"/>
                    <a:pt x="4704471" y="2174095"/>
                  </a:cubicBezTo>
                  <a:lnTo>
                    <a:pt x="4678399" y="2112626"/>
                  </a:lnTo>
                  <a:lnTo>
                    <a:pt x="4652601" y="2050999"/>
                  </a:lnTo>
                  <a:cubicBezTo>
                    <a:pt x="4643711" y="2030533"/>
                    <a:pt x="4633616" y="2010672"/>
                    <a:pt x="4624205" y="1990415"/>
                  </a:cubicBezTo>
                  <a:lnTo>
                    <a:pt x="4595398" y="1930069"/>
                  </a:lnTo>
                  <a:cubicBezTo>
                    <a:pt x="4585714" y="1909969"/>
                    <a:pt x="4574413" y="1890713"/>
                    <a:pt x="4563827" y="1870952"/>
                  </a:cubicBezTo>
                  <a:lnTo>
                    <a:pt x="4531433" y="1812311"/>
                  </a:lnTo>
                  <a:lnTo>
                    <a:pt x="4523315" y="1797616"/>
                  </a:lnTo>
                  <a:lnTo>
                    <a:pt x="4514482" y="1783425"/>
                  </a:lnTo>
                  <a:lnTo>
                    <a:pt x="4496845" y="1754936"/>
                  </a:lnTo>
                  <a:lnTo>
                    <a:pt x="4461463" y="1697929"/>
                  </a:lnTo>
                  <a:lnTo>
                    <a:pt x="4452660" y="1683629"/>
                  </a:lnTo>
                  <a:lnTo>
                    <a:pt x="4443141" y="1669834"/>
                  </a:lnTo>
                  <a:lnTo>
                    <a:pt x="4424241" y="1642166"/>
                  </a:lnTo>
                  <a:cubicBezTo>
                    <a:pt x="4399005" y="1605265"/>
                    <a:pt x="4374512" y="1567751"/>
                    <a:pt x="4346886" y="1532412"/>
                  </a:cubicBezTo>
                  <a:cubicBezTo>
                    <a:pt x="4240477" y="1388328"/>
                    <a:pt x="4120362" y="1253437"/>
                    <a:pt x="3985497" y="1134649"/>
                  </a:cubicBezTo>
                  <a:cubicBezTo>
                    <a:pt x="3850799" y="1015675"/>
                    <a:pt x="3702920" y="911715"/>
                    <a:pt x="3545665" y="825877"/>
                  </a:cubicBezTo>
                  <a:lnTo>
                    <a:pt x="3486190" y="794756"/>
                  </a:lnTo>
                  <a:cubicBezTo>
                    <a:pt x="3466181" y="784640"/>
                    <a:pt x="3446893" y="773560"/>
                    <a:pt x="3426182" y="764765"/>
                  </a:cubicBezTo>
                  <a:lnTo>
                    <a:pt x="3365044" y="737255"/>
                  </a:lnTo>
                  <a:lnTo>
                    <a:pt x="3334529" y="723514"/>
                  </a:lnTo>
                  <a:cubicBezTo>
                    <a:pt x="3324394" y="718943"/>
                    <a:pt x="3314287" y="714265"/>
                    <a:pt x="3303733" y="710395"/>
                  </a:cubicBezTo>
                  <a:cubicBezTo>
                    <a:pt x="3262013" y="694346"/>
                    <a:pt x="3220711" y="677599"/>
                    <a:pt x="3179033" y="662259"/>
                  </a:cubicBezTo>
                  <a:lnTo>
                    <a:pt x="3052408" y="620447"/>
                  </a:lnTo>
                  <a:lnTo>
                    <a:pt x="2924325" y="584505"/>
                  </a:lnTo>
                  <a:cubicBezTo>
                    <a:pt x="2903106" y="578471"/>
                    <a:pt x="2881119" y="574434"/>
                    <a:pt x="2859667" y="569266"/>
                  </a:cubicBezTo>
                  <a:lnTo>
                    <a:pt x="2795226" y="554085"/>
                  </a:lnTo>
                  <a:cubicBezTo>
                    <a:pt x="2774078" y="548652"/>
                    <a:pt x="2751709" y="544744"/>
                    <a:pt x="2729702" y="540354"/>
                  </a:cubicBezTo>
                  <a:lnTo>
                    <a:pt x="2663758" y="527322"/>
                  </a:lnTo>
                  <a:lnTo>
                    <a:pt x="2630927" y="520495"/>
                  </a:lnTo>
                  <a:lnTo>
                    <a:pt x="2597965" y="515024"/>
                  </a:lnTo>
                  <a:cubicBezTo>
                    <a:pt x="2575970" y="511449"/>
                    <a:pt x="2554112" y="507795"/>
                    <a:pt x="2532205" y="503895"/>
                  </a:cubicBezTo>
                  <a:cubicBezTo>
                    <a:pt x="2357016" y="475037"/>
                    <a:pt x="2182954" y="456682"/>
                    <a:pt x="2010064" y="452552"/>
                  </a:cubicBezTo>
                  <a:cubicBezTo>
                    <a:pt x="1837255" y="448558"/>
                    <a:pt x="1665388" y="457916"/>
                    <a:pt x="1494552" y="485055"/>
                  </a:cubicBezTo>
                  <a:cubicBezTo>
                    <a:pt x="1452133" y="492816"/>
                    <a:pt x="1409569" y="501117"/>
                    <a:pt x="1366896" y="509389"/>
                  </a:cubicBezTo>
                  <a:cubicBezTo>
                    <a:pt x="1324862" y="520035"/>
                    <a:pt x="1282333" y="529505"/>
                    <a:pt x="1240175" y="541045"/>
                  </a:cubicBezTo>
                  <a:lnTo>
                    <a:pt x="1177438" y="560170"/>
                  </a:lnTo>
                  <a:lnTo>
                    <a:pt x="1145987" y="569826"/>
                  </a:lnTo>
                  <a:lnTo>
                    <a:pt x="1130315" y="574669"/>
                  </a:lnTo>
                  <a:lnTo>
                    <a:pt x="1114873" y="580384"/>
                  </a:lnTo>
                  <a:lnTo>
                    <a:pt x="1052839" y="602943"/>
                  </a:lnTo>
                  <a:cubicBezTo>
                    <a:pt x="1032151" y="610499"/>
                    <a:pt x="1011255" y="617535"/>
                    <a:pt x="991135" y="626866"/>
                  </a:cubicBezTo>
                  <a:lnTo>
                    <a:pt x="930179" y="653191"/>
                  </a:lnTo>
                  <a:cubicBezTo>
                    <a:pt x="909850" y="662002"/>
                    <a:pt x="889443" y="670676"/>
                    <a:pt x="869768" y="680937"/>
                  </a:cubicBezTo>
                  <a:lnTo>
                    <a:pt x="810085" y="710734"/>
                  </a:lnTo>
                  <a:cubicBezTo>
                    <a:pt x="790331" y="720859"/>
                    <a:pt x="770124" y="730514"/>
                    <a:pt x="751220" y="741794"/>
                  </a:cubicBezTo>
                  <a:cubicBezTo>
                    <a:pt x="673929" y="784955"/>
                    <a:pt x="598827" y="830326"/>
                    <a:pt x="532669" y="881688"/>
                  </a:cubicBezTo>
                  <a:cubicBezTo>
                    <a:pt x="464226" y="931625"/>
                    <a:pt x="406969" y="988270"/>
                    <a:pt x="354185" y="1050286"/>
                  </a:cubicBezTo>
                  <a:lnTo>
                    <a:pt x="315980" y="1098125"/>
                  </a:lnTo>
                  <a:lnTo>
                    <a:pt x="280345" y="1149782"/>
                  </a:lnTo>
                  <a:cubicBezTo>
                    <a:pt x="268144" y="1166335"/>
                    <a:pt x="257438" y="1185955"/>
                    <a:pt x="245890" y="1203959"/>
                  </a:cubicBezTo>
                  <a:cubicBezTo>
                    <a:pt x="234552" y="1222481"/>
                    <a:pt x="223171" y="1240298"/>
                    <a:pt x="212162" y="1260184"/>
                  </a:cubicBezTo>
                  <a:cubicBezTo>
                    <a:pt x="168299" y="1337574"/>
                    <a:pt x="125055" y="1419360"/>
                    <a:pt x="80716" y="1502476"/>
                  </a:cubicBezTo>
                  <a:lnTo>
                    <a:pt x="0" y="1648841"/>
                  </a:lnTo>
                  <a:lnTo>
                    <a:pt x="0" y="954863"/>
                  </a:lnTo>
                  <a:lnTo>
                    <a:pt x="43491" y="895513"/>
                  </a:lnTo>
                  <a:cubicBezTo>
                    <a:pt x="59888" y="874984"/>
                    <a:pt x="77014" y="854766"/>
                    <a:pt x="93923" y="834489"/>
                  </a:cubicBezTo>
                  <a:cubicBezTo>
                    <a:pt x="163245" y="754880"/>
                    <a:pt x="240806" y="679565"/>
                    <a:pt x="323465" y="617671"/>
                  </a:cubicBezTo>
                  <a:cubicBezTo>
                    <a:pt x="405002" y="553042"/>
                    <a:pt x="490132" y="499230"/>
                    <a:pt x="574777" y="446794"/>
                  </a:cubicBezTo>
                  <a:cubicBezTo>
                    <a:pt x="595733" y="433050"/>
                    <a:pt x="617442" y="421248"/>
                    <a:pt x="638943" y="408925"/>
                  </a:cubicBezTo>
                  <a:lnTo>
                    <a:pt x="703505" y="371742"/>
                  </a:lnTo>
                  <a:cubicBezTo>
                    <a:pt x="724798" y="358900"/>
                    <a:pt x="747120" y="347842"/>
                    <a:pt x="769262" y="336154"/>
                  </a:cubicBezTo>
                  <a:lnTo>
                    <a:pt x="835552" y="301173"/>
                  </a:lnTo>
                  <a:cubicBezTo>
                    <a:pt x="857427" y="289183"/>
                    <a:pt x="880470" y="278896"/>
                    <a:pt x="902979" y="268004"/>
                  </a:cubicBezTo>
                  <a:lnTo>
                    <a:pt x="971127" y="235607"/>
                  </a:lnTo>
                  <a:lnTo>
                    <a:pt x="988238" y="227556"/>
                  </a:lnTo>
                  <a:lnTo>
                    <a:pt x="1005744" y="220191"/>
                  </a:lnTo>
                  <a:lnTo>
                    <a:pt x="1040729" y="205569"/>
                  </a:lnTo>
                  <a:lnTo>
                    <a:pt x="1110835" y="176248"/>
                  </a:lnTo>
                  <a:cubicBezTo>
                    <a:pt x="1157999" y="157703"/>
                    <a:pt x="1206322" y="141323"/>
                    <a:pt x="1254256" y="123796"/>
                  </a:cubicBezTo>
                  <a:cubicBezTo>
                    <a:pt x="1302938" y="108671"/>
                    <a:pt x="1352074" y="94017"/>
                    <a:pt x="1401310" y="79852"/>
                  </a:cubicBezTo>
                  <a:cubicBezTo>
                    <a:pt x="1599497" y="26774"/>
                    <a:pt x="1806373" y="-329"/>
                    <a:pt x="2011811" y="4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06AC5DCC-C3CC-4FD5-AD4E-13A1BE5F7F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0" y="297400"/>
              <a:ext cx="5215811" cy="6107388"/>
            </a:xfrm>
            <a:custGeom>
              <a:avLst/>
              <a:gdLst>
                <a:gd name="connsiteX0" fmla="*/ 1869139 w 5215811"/>
                <a:gd name="connsiteY0" fmla="*/ 9 h 6107388"/>
                <a:gd name="connsiteX1" fmla="*/ 2791149 w 5215811"/>
                <a:gd name="connsiteY1" fmla="*/ 130229 h 6107388"/>
                <a:gd name="connsiteX2" fmla="*/ 4760307 w 5215811"/>
                <a:gd name="connsiteY2" fmla="*/ 1608408 h 6107388"/>
                <a:gd name="connsiteX3" fmla="*/ 5108574 w 5215811"/>
                <a:gd name="connsiteY3" fmla="*/ 4050383 h 6107388"/>
                <a:gd name="connsiteX4" fmla="*/ 3434916 w 5215811"/>
                <a:gd name="connsiteY4" fmla="*/ 5503134 h 6107388"/>
                <a:gd name="connsiteX5" fmla="*/ 1137841 w 5215811"/>
                <a:gd name="connsiteY5" fmla="*/ 6033968 h 6107388"/>
                <a:gd name="connsiteX6" fmla="*/ 217555 w 5215811"/>
                <a:gd name="connsiteY6" fmla="*/ 5598945 h 6107388"/>
                <a:gd name="connsiteX7" fmla="*/ 0 w 5215811"/>
                <a:gd name="connsiteY7" fmla="*/ 5419622 h 6107388"/>
                <a:gd name="connsiteX8" fmla="*/ 0 w 5215811"/>
                <a:gd name="connsiteY8" fmla="*/ 4571683 h 6107388"/>
                <a:gd name="connsiteX9" fmla="*/ 18056 w 5215811"/>
                <a:gd name="connsiteY9" fmla="*/ 4599282 h 6107388"/>
                <a:gd name="connsiteX10" fmla="*/ 358324 w 5215811"/>
                <a:gd name="connsiteY10" fmla="*/ 4988154 h 6107388"/>
                <a:gd name="connsiteX11" fmla="*/ 1282741 w 5215811"/>
                <a:gd name="connsiteY11" fmla="*/ 5493193 h 6107388"/>
                <a:gd name="connsiteX12" fmla="*/ 2172794 w 5215811"/>
                <a:gd name="connsiteY12" fmla="*/ 5470630 h 6107388"/>
                <a:gd name="connsiteX13" fmla="*/ 3146893 w 5215811"/>
                <a:gd name="connsiteY13" fmla="*/ 5016296 h 6107388"/>
                <a:gd name="connsiteX14" fmla="*/ 3574114 w 5215811"/>
                <a:gd name="connsiteY14" fmla="*/ 4791124 h 6107388"/>
                <a:gd name="connsiteX15" fmla="*/ 4244948 w 5215811"/>
                <a:gd name="connsiteY15" fmla="*/ 4392664 h 6107388"/>
                <a:gd name="connsiteX16" fmla="*/ 4556385 w 5215811"/>
                <a:gd name="connsiteY16" fmla="*/ 3902656 h 6107388"/>
                <a:gd name="connsiteX17" fmla="*/ 4616354 w 5215811"/>
                <a:gd name="connsiteY17" fmla="*/ 2851680 h 6107388"/>
                <a:gd name="connsiteX18" fmla="*/ 4269266 w 5215811"/>
                <a:gd name="connsiteY18" fmla="*/ 1889625 h 6107388"/>
                <a:gd name="connsiteX19" fmla="*/ 2645976 w 5215811"/>
                <a:gd name="connsiteY19" fmla="*/ 671162 h 6107388"/>
                <a:gd name="connsiteX20" fmla="*/ 1648930 w 5215811"/>
                <a:gd name="connsiteY20" fmla="*/ 573017 h 6107388"/>
                <a:gd name="connsiteX21" fmla="*/ 771768 w 5215811"/>
                <a:gd name="connsiteY21" fmla="*/ 865882 h 6107388"/>
                <a:gd name="connsiteX22" fmla="*/ 433617 w 5215811"/>
                <a:gd name="connsiteY22" fmla="*/ 1119441 h 6107388"/>
                <a:gd name="connsiteX23" fmla="*/ 200571 w 5215811"/>
                <a:gd name="connsiteY23" fmla="*/ 1486480 h 6107388"/>
                <a:gd name="connsiteX24" fmla="*/ 47077 w 5215811"/>
                <a:gd name="connsiteY24" fmla="*/ 1753604 h 6107388"/>
                <a:gd name="connsiteX25" fmla="*/ 0 w 5215811"/>
                <a:gd name="connsiteY25" fmla="*/ 1831655 h 6107388"/>
                <a:gd name="connsiteX26" fmla="*/ 0 w 5215811"/>
                <a:gd name="connsiteY26" fmla="*/ 751112 h 6107388"/>
                <a:gd name="connsiteX27" fmla="*/ 6994 w 5215811"/>
                <a:gd name="connsiteY27" fmla="*/ 742614 h 6107388"/>
                <a:gd name="connsiteX28" fmla="*/ 484047 w 5215811"/>
                <a:gd name="connsiteY28" fmla="*/ 378777 h 6107388"/>
                <a:gd name="connsiteX29" fmla="*/ 1869139 w 5215811"/>
                <a:gd name="connsiteY29" fmla="*/ 9 h 6107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5215811" h="6107388">
                  <a:moveTo>
                    <a:pt x="1869139" y="9"/>
                  </a:moveTo>
                  <a:cubicBezTo>
                    <a:pt x="2160924" y="-706"/>
                    <a:pt x="2465752" y="43039"/>
                    <a:pt x="2791149" y="130229"/>
                  </a:cubicBezTo>
                  <a:cubicBezTo>
                    <a:pt x="3651198" y="360678"/>
                    <a:pt x="4339884" y="907924"/>
                    <a:pt x="4760307" y="1608408"/>
                  </a:cubicBezTo>
                  <a:cubicBezTo>
                    <a:pt x="5188180" y="2321320"/>
                    <a:pt x="5338357" y="3192822"/>
                    <a:pt x="5108574" y="4050383"/>
                  </a:cubicBezTo>
                  <a:cubicBezTo>
                    <a:pt x="4880820" y="4900373"/>
                    <a:pt x="4152841" y="5098512"/>
                    <a:pt x="3434916" y="5503134"/>
                  </a:cubicBezTo>
                  <a:cubicBezTo>
                    <a:pt x="2717099" y="5907783"/>
                    <a:pt x="2005568" y="6266474"/>
                    <a:pt x="1137841" y="6033968"/>
                  </a:cubicBezTo>
                  <a:cubicBezTo>
                    <a:pt x="783079" y="5938910"/>
                    <a:pt x="479573" y="5790114"/>
                    <a:pt x="217555" y="5598945"/>
                  </a:cubicBezTo>
                  <a:lnTo>
                    <a:pt x="0" y="5419622"/>
                  </a:lnTo>
                  <a:lnTo>
                    <a:pt x="0" y="4571683"/>
                  </a:lnTo>
                  <a:lnTo>
                    <a:pt x="18056" y="4599282"/>
                  </a:lnTo>
                  <a:cubicBezTo>
                    <a:pt x="124071" y="4746782"/>
                    <a:pt x="237002" y="4875718"/>
                    <a:pt x="358324" y="4988154"/>
                  </a:cubicBezTo>
                  <a:cubicBezTo>
                    <a:pt x="621323" y="5231809"/>
                    <a:pt x="923667" y="5396979"/>
                    <a:pt x="1282741" y="5493193"/>
                  </a:cubicBezTo>
                  <a:cubicBezTo>
                    <a:pt x="1573894" y="5571207"/>
                    <a:pt x="1856732" y="5563878"/>
                    <a:pt x="2172794" y="5470630"/>
                  </a:cubicBezTo>
                  <a:cubicBezTo>
                    <a:pt x="2498985" y="5374183"/>
                    <a:pt x="2832844" y="5193315"/>
                    <a:pt x="3146893" y="5016296"/>
                  </a:cubicBezTo>
                  <a:cubicBezTo>
                    <a:pt x="3293538" y="4933641"/>
                    <a:pt x="3436182" y="4861160"/>
                    <a:pt x="3574114" y="4791124"/>
                  </a:cubicBezTo>
                  <a:cubicBezTo>
                    <a:pt x="3841238" y="4655550"/>
                    <a:pt x="4071901" y="4538375"/>
                    <a:pt x="4244948" y="4392664"/>
                  </a:cubicBezTo>
                  <a:cubicBezTo>
                    <a:pt x="4405844" y="4257259"/>
                    <a:pt x="4501845" y="4106204"/>
                    <a:pt x="4556385" y="3902656"/>
                  </a:cubicBezTo>
                  <a:cubicBezTo>
                    <a:pt x="4649063" y="3556776"/>
                    <a:pt x="4669271" y="3203187"/>
                    <a:pt x="4616354" y="2851680"/>
                  </a:cubicBezTo>
                  <a:cubicBezTo>
                    <a:pt x="4565198" y="2511774"/>
                    <a:pt x="4448474" y="2188147"/>
                    <a:pt x="4269266" y="1889625"/>
                  </a:cubicBezTo>
                  <a:cubicBezTo>
                    <a:pt x="3907781" y="1287586"/>
                    <a:pt x="3331245" y="854780"/>
                    <a:pt x="2645976" y="671162"/>
                  </a:cubicBezTo>
                  <a:cubicBezTo>
                    <a:pt x="2278249" y="572630"/>
                    <a:pt x="1952074" y="540526"/>
                    <a:pt x="1648930" y="573017"/>
                  </a:cubicBezTo>
                  <a:cubicBezTo>
                    <a:pt x="1351746" y="604901"/>
                    <a:pt x="1064785" y="700731"/>
                    <a:pt x="771768" y="865882"/>
                  </a:cubicBezTo>
                  <a:cubicBezTo>
                    <a:pt x="568061" y="980657"/>
                    <a:pt x="486465" y="1058486"/>
                    <a:pt x="433617" y="1119441"/>
                  </a:cubicBezTo>
                  <a:cubicBezTo>
                    <a:pt x="358307" y="1206256"/>
                    <a:pt x="292149" y="1323808"/>
                    <a:pt x="200571" y="1486480"/>
                  </a:cubicBezTo>
                  <a:cubicBezTo>
                    <a:pt x="156644" y="1564432"/>
                    <a:pt x="106654" y="1653214"/>
                    <a:pt x="47077" y="1753604"/>
                  </a:cubicBezTo>
                  <a:lnTo>
                    <a:pt x="0" y="1831655"/>
                  </a:lnTo>
                  <a:lnTo>
                    <a:pt x="0" y="751112"/>
                  </a:lnTo>
                  <a:lnTo>
                    <a:pt x="6994" y="742614"/>
                  </a:lnTo>
                  <a:cubicBezTo>
                    <a:pt x="117721" y="617683"/>
                    <a:pt x="259696" y="505222"/>
                    <a:pt x="484047" y="378777"/>
                  </a:cubicBezTo>
                  <a:cubicBezTo>
                    <a:pt x="932751" y="125890"/>
                    <a:pt x="1382831" y="1200"/>
                    <a:pt x="1869139" y="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4BBCC2F4-EFA7-4AF4-B538-AC4022D90F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1" y="319367"/>
              <a:ext cx="5217956" cy="6100079"/>
            </a:xfrm>
            <a:custGeom>
              <a:avLst/>
              <a:gdLst>
                <a:gd name="connsiteX0" fmla="*/ 1951393 w 5217956"/>
                <a:gd name="connsiteY0" fmla="*/ 82 h 6100079"/>
                <a:gd name="connsiteX1" fmla="*/ 2855177 w 5217956"/>
                <a:gd name="connsiteY1" fmla="*/ 125419 h 6100079"/>
                <a:gd name="connsiteX2" fmla="*/ 4779341 w 5217956"/>
                <a:gd name="connsiteY2" fmla="*/ 1591542 h 6100079"/>
                <a:gd name="connsiteX3" fmla="*/ 5108573 w 5217956"/>
                <a:gd name="connsiteY3" fmla="*/ 4028416 h 6100079"/>
                <a:gd name="connsiteX4" fmla="*/ 3459358 w 5217956"/>
                <a:gd name="connsiteY4" fmla="*/ 5487716 h 6100079"/>
                <a:gd name="connsiteX5" fmla="*/ 1203274 w 5217956"/>
                <a:gd name="connsiteY5" fmla="*/ 6029534 h 6100079"/>
                <a:gd name="connsiteX6" fmla="*/ 59920 w 5217956"/>
                <a:gd name="connsiteY6" fmla="*/ 5396467 h 6100079"/>
                <a:gd name="connsiteX7" fmla="*/ 0 w 5217956"/>
                <a:gd name="connsiteY7" fmla="*/ 5333382 h 6100079"/>
                <a:gd name="connsiteX8" fmla="*/ 0 w 5217956"/>
                <a:gd name="connsiteY8" fmla="*/ 4205833 h 6100079"/>
                <a:gd name="connsiteX9" fmla="*/ 58036 w 5217956"/>
                <a:gd name="connsiteY9" fmla="*/ 4310048 h 6100079"/>
                <a:gd name="connsiteX10" fmla="*/ 520779 w 5217956"/>
                <a:gd name="connsiteY10" fmla="*/ 4907591 h 6100079"/>
                <a:gd name="connsiteX11" fmla="*/ 1377154 w 5217956"/>
                <a:gd name="connsiteY11" fmla="*/ 5380604 h 6100079"/>
                <a:gd name="connsiteX12" fmla="*/ 3123340 w 5217956"/>
                <a:gd name="connsiteY12" fmla="*/ 4905715 h 6100079"/>
                <a:gd name="connsiteX13" fmla="*/ 3547863 w 5217956"/>
                <a:gd name="connsiteY13" fmla="*/ 4676342 h 6100079"/>
                <a:gd name="connsiteX14" fmla="*/ 4186753 w 5217956"/>
                <a:gd name="connsiteY14" fmla="*/ 4289376 h 6100079"/>
                <a:gd name="connsiteX15" fmla="*/ 4459565 w 5217956"/>
                <a:gd name="connsiteY15" fmla="*/ 3854399 h 6100079"/>
                <a:gd name="connsiteX16" fmla="*/ 4521015 w 5217956"/>
                <a:gd name="connsiteY16" fmla="*/ 2849377 h 6100079"/>
                <a:gd name="connsiteX17" fmla="*/ 4199723 w 5217956"/>
                <a:gd name="connsiteY17" fmla="*/ 1931213 h 6100079"/>
                <a:gd name="connsiteX18" fmla="*/ 2681217 w 5217956"/>
                <a:gd name="connsiteY18" fmla="*/ 774211 h 6100079"/>
                <a:gd name="connsiteX19" fmla="*/ 926547 w 5217956"/>
                <a:gd name="connsiteY19" fmla="*/ 967112 h 6100079"/>
                <a:gd name="connsiteX20" fmla="*/ 622677 w 5217956"/>
                <a:gd name="connsiteY20" fmla="*/ 1197863 h 6100079"/>
                <a:gd name="connsiteX21" fmla="*/ 404892 w 5217956"/>
                <a:gd name="connsiteY21" fmla="*/ 1547314 h 6100079"/>
                <a:gd name="connsiteX22" fmla="*/ 40135 w 5217956"/>
                <a:gd name="connsiteY22" fmla="*/ 2159090 h 6100079"/>
                <a:gd name="connsiteX23" fmla="*/ 0 w 5217956"/>
                <a:gd name="connsiteY23" fmla="*/ 2219367 h 6100079"/>
                <a:gd name="connsiteX24" fmla="*/ 0 w 5217956"/>
                <a:gd name="connsiteY24" fmla="*/ 915659 h 6100079"/>
                <a:gd name="connsiteX25" fmla="*/ 58609 w 5217956"/>
                <a:gd name="connsiteY25" fmla="*/ 828051 h 6100079"/>
                <a:gd name="connsiteX26" fmla="*/ 590688 w 5217956"/>
                <a:gd name="connsiteY26" fmla="*/ 385385 h 6100079"/>
                <a:gd name="connsiteX27" fmla="*/ 1951393 w 5217956"/>
                <a:gd name="connsiteY27" fmla="*/ 82 h 61000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5217956" h="6100079">
                  <a:moveTo>
                    <a:pt x="1951393" y="82"/>
                  </a:moveTo>
                  <a:cubicBezTo>
                    <a:pt x="2237631" y="-2119"/>
                    <a:pt x="2536431" y="40011"/>
                    <a:pt x="2855177" y="125419"/>
                  </a:cubicBezTo>
                  <a:cubicBezTo>
                    <a:pt x="3697704" y="351173"/>
                    <a:pt x="4370490" y="894159"/>
                    <a:pt x="4779341" y="1591542"/>
                  </a:cubicBezTo>
                  <a:cubicBezTo>
                    <a:pt x="5195534" y="2301324"/>
                    <a:pt x="5338356" y="3170855"/>
                    <a:pt x="5108573" y="4028416"/>
                  </a:cubicBezTo>
                  <a:cubicBezTo>
                    <a:pt x="4880819" y="4878406"/>
                    <a:pt x="4165603" y="5079965"/>
                    <a:pt x="3459358" y="5487716"/>
                  </a:cubicBezTo>
                  <a:cubicBezTo>
                    <a:pt x="2753114" y="5895466"/>
                    <a:pt x="2053264" y="6257288"/>
                    <a:pt x="1203274" y="6029534"/>
                  </a:cubicBezTo>
                  <a:cubicBezTo>
                    <a:pt x="739884" y="5905369"/>
                    <a:pt x="366399" y="5685345"/>
                    <a:pt x="59920" y="5396467"/>
                  </a:cubicBezTo>
                  <a:lnTo>
                    <a:pt x="0" y="5333382"/>
                  </a:lnTo>
                  <a:lnTo>
                    <a:pt x="0" y="4205833"/>
                  </a:lnTo>
                  <a:lnTo>
                    <a:pt x="58036" y="4310048"/>
                  </a:lnTo>
                  <a:cubicBezTo>
                    <a:pt x="197935" y="4550245"/>
                    <a:pt x="350594" y="4747142"/>
                    <a:pt x="520779" y="4907591"/>
                  </a:cubicBezTo>
                  <a:cubicBezTo>
                    <a:pt x="763600" y="5136565"/>
                    <a:pt x="1043821" y="5291288"/>
                    <a:pt x="1377154" y="5380604"/>
                  </a:cubicBezTo>
                  <a:cubicBezTo>
                    <a:pt x="1963029" y="5537589"/>
                    <a:pt x="2470519" y="5282804"/>
                    <a:pt x="3123340" y="4905715"/>
                  </a:cubicBezTo>
                  <a:cubicBezTo>
                    <a:pt x="3269800" y="4821157"/>
                    <a:pt x="3411134" y="4747512"/>
                    <a:pt x="3547863" y="4676342"/>
                  </a:cubicBezTo>
                  <a:cubicBezTo>
                    <a:pt x="3804497" y="4542710"/>
                    <a:pt x="4026085" y="4427393"/>
                    <a:pt x="4186753" y="4289376"/>
                  </a:cubicBezTo>
                  <a:cubicBezTo>
                    <a:pt x="4329009" y="4167293"/>
                    <a:pt x="4410589" y="4037181"/>
                    <a:pt x="4459565" y="3854399"/>
                  </a:cubicBezTo>
                  <a:cubicBezTo>
                    <a:pt x="4548302" y="3523229"/>
                    <a:pt x="4568981" y="3185183"/>
                    <a:pt x="4521015" y="2849377"/>
                  </a:cubicBezTo>
                  <a:cubicBezTo>
                    <a:pt x="4474709" y="2524680"/>
                    <a:pt x="4366564" y="2215756"/>
                    <a:pt x="4199723" y="1931213"/>
                  </a:cubicBezTo>
                  <a:cubicBezTo>
                    <a:pt x="3863270" y="1357325"/>
                    <a:pt x="3323982" y="946439"/>
                    <a:pt x="2681217" y="774211"/>
                  </a:cubicBezTo>
                  <a:cubicBezTo>
                    <a:pt x="2001139" y="591984"/>
                    <a:pt x="1476322" y="649699"/>
                    <a:pt x="926547" y="967112"/>
                  </a:cubicBezTo>
                  <a:cubicBezTo>
                    <a:pt x="740730" y="1074393"/>
                    <a:pt x="668642" y="1143989"/>
                    <a:pt x="622677" y="1197863"/>
                  </a:cubicBezTo>
                  <a:cubicBezTo>
                    <a:pt x="555599" y="1276450"/>
                    <a:pt x="492360" y="1390031"/>
                    <a:pt x="404892" y="1547314"/>
                  </a:cubicBezTo>
                  <a:cubicBezTo>
                    <a:pt x="317047" y="1705133"/>
                    <a:pt x="204816" y="1906756"/>
                    <a:pt x="40135" y="2159090"/>
                  </a:cubicBezTo>
                  <a:lnTo>
                    <a:pt x="0" y="2219367"/>
                  </a:lnTo>
                  <a:lnTo>
                    <a:pt x="0" y="915659"/>
                  </a:lnTo>
                  <a:lnTo>
                    <a:pt x="58609" y="828051"/>
                  </a:lnTo>
                  <a:cubicBezTo>
                    <a:pt x="177453" y="670481"/>
                    <a:pt x="325846" y="538291"/>
                    <a:pt x="590688" y="385385"/>
                  </a:cubicBezTo>
                  <a:cubicBezTo>
                    <a:pt x="1032158" y="130559"/>
                    <a:pt x="1474329" y="3750"/>
                    <a:pt x="1951393" y="8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2A9D1364-B6A3-44CB-9FBA-C528F0CE909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0" y="319367"/>
              <a:ext cx="5217957" cy="6100079"/>
            </a:xfrm>
            <a:custGeom>
              <a:avLst/>
              <a:gdLst>
                <a:gd name="connsiteX0" fmla="*/ 1951394 w 5217957"/>
                <a:gd name="connsiteY0" fmla="*/ 82 h 6100079"/>
                <a:gd name="connsiteX1" fmla="*/ 2855178 w 5217957"/>
                <a:gd name="connsiteY1" fmla="*/ 125419 h 6100079"/>
                <a:gd name="connsiteX2" fmla="*/ 4779341 w 5217957"/>
                <a:gd name="connsiteY2" fmla="*/ 1591542 h 6100079"/>
                <a:gd name="connsiteX3" fmla="*/ 5108574 w 5217957"/>
                <a:gd name="connsiteY3" fmla="*/ 4028416 h 6100079"/>
                <a:gd name="connsiteX4" fmla="*/ 3459359 w 5217957"/>
                <a:gd name="connsiteY4" fmla="*/ 5487716 h 6100079"/>
                <a:gd name="connsiteX5" fmla="*/ 1203275 w 5217957"/>
                <a:gd name="connsiteY5" fmla="*/ 6029534 h 6100079"/>
                <a:gd name="connsiteX6" fmla="*/ 59921 w 5217957"/>
                <a:gd name="connsiteY6" fmla="*/ 5396467 h 6100079"/>
                <a:gd name="connsiteX7" fmla="*/ 0 w 5217957"/>
                <a:gd name="connsiteY7" fmla="*/ 5333381 h 6100079"/>
                <a:gd name="connsiteX8" fmla="*/ 0 w 5217957"/>
                <a:gd name="connsiteY8" fmla="*/ 4427327 h 6100079"/>
                <a:gd name="connsiteX9" fmla="*/ 112056 w 5217957"/>
                <a:gd name="connsiteY9" fmla="*/ 4602502 h 6100079"/>
                <a:gd name="connsiteX10" fmla="*/ 443875 w 5217957"/>
                <a:gd name="connsiteY10" fmla="*/ 4989110 h 6100079"/>
                <a:gd name="connsiteX11" fmla="*/ 1348175 w 5217957"/>
                <a:gd name="connsiteY11" fmla="*/ 5488759 h 6100079"/>
                <a:gd name="connsiteX12" fmla="*/ 2221463 w 5217957"/>
                <a:gd name="connsiteY12" fmla="*/ 5461704 h 6100079"/>
                <a:gd name="connsiteX13" fmla="*/ 3179339 w 5217957"/>
                <a:gd name="connsiteY13" fmla="*/ 5003023 h 6100079"/>
                <a:gd name="connsiteX14" fmla="*/ 3599638 w 5217957"/>
                <a:gd name="connsiteY14" fmla="*/ 4775996 h 6100079"/>
                <a:gd name="connsiteX15" fmla="*/ 4259765 w 5217957"/>
                <a:gd name="connsiteY15" fmla="*/ 4374667 h 6100079"/>
                <a:gd name="connsiteX16" fmla="*/ 4567742 w 5217957"/>
                <a:gd name="connsiteY16" fmla="*/ 3883732 h 6100079"/>
                <a:gd name="connsiteX17" fmla="*/ 4631929 w 5217957"/>
                <a:gd name="connsiteY17" fmla="*/ 2833886 h 6100079"/>
                <a:gd name="connsiteX18" fmla="*/ 4296412 w 5217957"/>
                <a:gd name="connsiteY18" fmla="*/ 1874932 h 6100079"/>
                <a:gd name="connsiteX19" fmla="*/ 2710219 w 5217957"/>
                <a:gd name="connsiteY19" fmla="*/ 666410 h 6100079"/>
                <a:gd name="connsiteX20" fmla="*/ 1732642 w 5217957"/>
                <a:gd name="connsiteY20" fmla="*/ 573480 h 6100079"/>
                <a:gd name="connsiteX21" fmla="*/ 870621 w 5217957"/>
                <a:gd name="connsiteY21" fmla="*/ 870402 h 6100079"/>
                <a:gd name="connsiteX22" fmla="*/ 537555 w 5217957"/>
                <a:gd name="connsiteY22" fmla="*/ 1125324 h 6100079"/>
                <a:gd name="connsiteX23" fmla="*/ 306995 w 5217957"/>
                <a:gd name="connsiteY23" fmla="*/ 1493030 h 6100079"/>
                <a:gd name="connsiteX24" fmla="*/ 23579 w 5217957"/>
                <a:gd name="connsiteY24" fmla="*/ 1977465 h 6100079"/>
                <a:gd name="connsiteX25" fmla="*/ 0 w 5217957"/>
                <a:gd name="connsiteY25" fmla="*/ 2014291 h 6100079"/>
                <a:gd name="connsiteX26" fmla="*/ 0 w 5217957"/>
                <a:gd name="connsiteY26" fmla="*/ 915660 h 6100079"/>
                <a:gd name="connsiteX27" fmla="*/ 58609 w 5217957"/>
                <a:gd name="connsiteY27" fmla="*/ 828051 h 6100079"/>
                <a:gd name="connsiteX28" fmla="*/ 590689 w 5217957"/>
                <a:gd name="connsiteY28" fmla="*/ 385385 h 6100079"/>
                <a:gd name="connsiteX29" fmla="*/ 1951394 w 5217957"/>
                <a:gd name="connsiteY29" fmla="*/ 82 h 61000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5217957" h="6100079">
                  <a:moveTo>
                    <a:pt x="1951394" y="82"/>
                  </a:moveTo>
                  <a:cubicBezTo>
                    <a:pt x="2237632" y="-2119"/>
                    <a:pt x="2536431" y="40011"/>
                    <a:pt x="2855178" y="125419"/>
                  </a:cubicBezTo>
                  <a:cubicBezTo>
                    <a:pt x="3697704" y="351173"/>
                    <a:pt x="4370491" y="894159"/>
                    <a:pt x="4779341" y="1591542"/>
                  </a:cubicBezTo>
                  <a:cubicBezTo>
                    <a:pt x="5195535" y="2301324"/>
                    <a:pt x="5338357" y="3170855"/>
                    <a:pt x="5108574" y="4028416"/>
                  </a:cubicBezTo>
                  <a:cubicBezTo>
                    <a:pt x="4880820" y="4878406"/>
                    <a:pt x="4165604" y="5079965"/>
                    <a:pt x="3459359" y="5487716"/>
                  </a:cubicBezTo>
                  <a:cubicBezTo>
                    <a:pt x="2753115" y="5895466"/>
                    <a:pt x="2053265" y="6257288"/>
                    <a:pt x="1203275" y="6029534"/>
                  </a:cubicBezTo>
                  <a:cubicBezTo>
                    <a:pt x="739885" y="5905369"/>
                    <a:pt x="366400" y="5685345"/>
                    <a:pt x="59921" y="5396467"/>
                  </a:cubicBezTo>
                  <a:lnTo>
                    <a:pt x="0" y="5333381"/>
                  </a:lnTo>
                  <a:lnTo>
                    <a:pt x="0" y="4427327"/>
                  </a:lnTo>
                  <a:lnTo>
                    <a:pt x="112056" y="4602502"/>
                  </a:lnTo>
                  <a:cubicBezTo>
                    <a:pt x="215300" y="4749260"/>
                    <a:pt x="325419" y="4877443"/>
                    <a:pt x="443875" y="4989110"/>
                  </a:cubicBezTo>
                  <a:cubicBezTo>
                    <a:pt x="700709" y="5231113"/>
                    <a:pt x="996455" y="5394516"/>
                    <a:pt x="1348175" y="5488759"/>
                  </a:cubicBezTo>
                  <a:cubicBezTo>
                    <a:pt x="1633379" y="5565179"/>
                    <a:pt x="1910917" y="5556430"/>
                    <a:pt x="2221463" y="5461704"/>
                  </a:cubicBezTo>
                  <a:cubicBezTo>
                    <a:pt x="2541923" y="5363721"/>
                    <a:pt x="2870374" y="5181404"/>
                    <a:pt x="3179339" y="5003023"/>
                  </a:cubicBezTo>
                  <a:cubicBezTo>
                    <a:pt x="3323713" y="4919760"/>
                    <a:pt x="3463978" y="4846641"/>
                    <a:pt x="3599638" y="4775996"/>
                  </a:cubicBezTo>
                  <a:cubicBezTo>
                    <a:pt x="3862436" y="4639263"/>
                    <a:pt x="4089314" y="4521074"/>
                    <a:pt x="4259765" y="4374667"/>
                  </a:cubicBezTo>
                  <a:cubicBezTo>
                    <a:pt x="4418282" y="4238625"/>
                    <a:pt x="4513201" y="4087280"/>
                    <a:pt x="4567742" y="3883732"/>
                  </a:cubicBezTo>
                  <a:cubicBezTo>
                    <a:pt x="4660420" y="3537853"/>
                    <a:pt x="4682033" y="3184640"/>
                    <a:pt x="4631929" y="2833886"/>
                  </a:cubicBezTo>
                  <a:cubicBezTo>
                    <a:pt x="4583584" y="2494734"/>
                    <a:pt x="4470646" y="2172121"/>
                    <a:pt x="4296412" y="1874932"/>
                  </a:cubicBezTo>
                  <a:cubicBezTo>
                    <a:pt x="3944879" y="1275559"/>
                    <a:pt x="3381537" y="846289"/>
                    <a:pt x="2710219" y="666410"/>
                  </a:cubicBezTo>
                  <a:cubicBezTo>
                    <a:pt x="2349955" y="569877"/>
                    <a:pt x="2030161" y="539483"/>
                    <a:pt x="1732642" y="573480"/>
                  </a:cubicBezTo>
                  <a:cubicBezTo>
                    <a:pt x="1440866" y="606814"/>
                    <a:pt x="1158880" y="703976"/>
                    <a:pt x="870621" y="870402"/>
                  </a:cubicBezTo>
                  <a:cubicBezTo>
                    <a:pt x="670160" y="986048"/>
                    <a:pt x="589753" y="1064195"/>
                    <a:pt x="537555" y="1125324"/>
                  </a:cubicBezTo>
                  <a:cubicBezTo>
                    <a:pt x="463218" y="1212400"/>
                    <a:pt x="397708" y="1330125"/>
                    <a:pt x="306995" y="1493030"/>
                  </a:cubicBezTo>
                  <a:cubicBezTo>
                    <a:pt x="234596" y="1623167"/>
                    <a:pt x="145436" y="1783409"/>
                    <a:pt x="23579" y="1977465"/>
                  </a:cubicBezTo>
                  <a:lnTo>
                    <a:pt x="0" y="2014291"/>
                  </a:lnTo>
                  <a:lnTo>
                    <a:pt x="0" y="915660"/>
                  </a:lnTo>
                  <a:lnTo>
                    <a:pt x="58609" y="828051"/>
                  </a:lnTo>
                  <a:cubicBezTo>
                    <a:pt x="177453" y="670481"/>
                    <a:pt x="325847" y="538291"/>
                    <a:pt x="590689" y="385385"/>
                  </a:cubicBezTo>
                  <a:cubicBezTo>
                    <a:pt x="1032159" y="130559"/>
                    <a:pt x="1474330" y="3750"/>
                    <a:pt x="1951394" y="8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2" name="Titolo 1">
            <a:extLst>
              <a:ext uri="{FF2B5EF4-FFF2-40B4-BE49-F238E27FC236}">
                <a16:creationId xmlns:a16="http://schemas.microsoft.com/office/drawing/2014/main" id="{C38DE2B3-F1E8-0149-B7A4-6658DC6A5F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1243013"/>
            <a:ext cx="3855720" cy="4371974"/>
          </a:xfrm>
        </p:spPr>
        <p:txBody>
          <a:bodyPr>
            <a:normAutofit/>
          </a:bodyPr>
          <a:lstStyle/>
          <a:p>
            <a:r>
              <a:rPr lang="it-IT" sz="3600">
                <a:solidFill>
                  <a:schemeClr val="tx2"/>
                </a:solidFill>
              </a:rPr>
              <a:t>Conclusioni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38E52013-B5E4-9D4F-83C1-FF9DA6973F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72200" y="804672"/>
            <a:ext cx="5221224" cy="5230368"/>
          </a:xfrm>
        </p:spPr>
        <p:txBody>
          <a:bodyPr anchor="ctr">
            <a:normAutofit/>
          </a:bodyPr>
          <a:lstStyle/>
          <a:p>
            <a:r>
              <a:rPr lang="it-IT" sz="1800" dirty="0">
                <a:solidFill>
                  <a:schemeClr val="tx2"/>
                </a:solidFill>
              </a:rPr>
              <a:t>La via </a:t>
            </a:r>
            <a:r>
              <a:rPr lang="it-IT" sz="1800" dirty="0" err="1">
                <a:solidFill>
                  <a:schemeClr val="tx2"/>
                </a:solidFill>
              </a:rPr>
              <a:t>Nicoliana</a:t>
            </a:r>
            <a:r>
              <a:rPr lang="it-IT" sz="1800" dirty="0">
                <a:solidFill>
                  <a:schemeClr val="tx2"/>
                </a:solidFill>
              </a:rPr>
              <a:t> ha grandi potenzialità:</a:t>
            </a:r>
          </a:p>
          <a:p>
            <a:r>
              <a:rPr lang="it-IT" sz="1800" dirty="0">
                <a:solidFill>
                  <a:schemeClr val="tx2"/>
                </a:solidFill>
              </a:rPr>
              <a:t>potrebbe essere una base solida per il turismo sostenibile e un turismo di qualità</a:t>
            </a:r>
          </a:p>
          <a:p>
            <a:r>
              <a:rPr lang="it-IT" sz="1800" dirty="0">
                <a:solidFill>
                  <a:schemeClr val="tx2"/>
                </a:solidFill>
              </a:rPr>
              <a:t>Un percorso originale dal punto di vista etico e non religioso</a:t>
            </a:r>
          </a:p>
          <a:p>
            <a:r>
              <a:rPr lang="it-IT" sz="1800" dirty="0">
                <a:solidFill>
                  <a:schemeClr val="tx2"/>
                </a:solidFill>
              </a:rPr>
              <a:t>Un approccio che trascende le </a:t>
            </a:r>
            <a:r>
              <a:rPr lang="it-IT" sz="1800" dirty="0" err="1">
                <a:solidFill>
                  <a:schemeClr val="tx2"/>
                </a:solidFill>
              </a:rPr>
              <a:t>identintà</a:t>
            </a:r>
            <a:r>
              <a:rPr lang="it-IT" sz="1800" dirty="0">
                <a:solidFill>
                  <a:schemeClr val="tx2"/>
                </a:solidFill>
              </a:rPr>
              <a:t> territoriale o al contrario le fortifica, dipende molto dalla coesione che si crea</a:t>
            </a:r>
          </a:p>
          <a:p>
            <a:r>
              <a:rPr lang="it-IT" sz="1800" dirty="0">
                <a:solidFill>
                  <a:schemeClr val="tx2"/>
                </a:solidFill>
              </a:rPr>
              <a:t>La ricercar ancora ha bisogno di approfondimenti….</a:t>
            </a:r>
          </a:p>
          <a:p>
            <a:pPr marL="0" indent="0">
              <a:buNone/>
            </a:pPr>
            <a:endParaRPr lang="it-IT" sz="1800" dirty="0">
              <a:solidFill>
                <a:schemeClr val="tx2"/>
              </a:solidFill>
            </a:endParaRPr>
          </a:p>
          <a:p>
            <a:r>
              <a:rPr lang="it-IT" sz="1800" dirty="0">
                <a:solidFill>
                  <a:schemeClr val="tx2"/>
                </a:solidFill>
              </a:rPr>
              <a:t>Grazie per l’attenzione</a:t>
            </a:r>
          </a:p>
        </p:txBody>
      </p:sp>
    </p:spTree>
    <p:extLst>
      <p:ext uri="{BB962C8B-B14F-4D97-AF65-F5344CB8AC3E}">
        <p14:creationId xmlns:p14="http://schemas.microsoft.com/office/powerpoint/2010/main" val="101738542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B6C83FC-1DA2-6D41-AC84-6A95BC8CA4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CC1CF47F-4227-DB41-B708-8FC9B90A785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985419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46A52ED-D2EB-904A-A791-EC86DB17D9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7B338373-D64A-504A-99C9-5C21BFB0B9E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26609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8873D23-2DCF-4B31-A009-95721C06E8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13EF075-D4EF-4929-ADBC-91B27DA199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DAA26DFA-AAB2-4973-9C17-16D587C7B1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21863" y="508838"/>
            <a:ext cx="5217958" cy="6239661"/>
            <a:chOff x="-19221" y="251144"/>
            <a:chExt cx="5217958" cy="6239661"/>
          </a:xfrm>
        </p:grpSpPr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3F407F11-7321-4BF6-8536-CCE8E34245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1" y="251144"/>
              <a:ext cx="5187198" cy="6239661"/>
            </a:xfrm>
            <a:custGeom>
              <a:avLst/>
              <a:gdLst>
                <a:gd name="connsiteX0" fmla="*/ 2011811 w 5187198"/>
                <a:gd name="connsiteY0" fmla="*/ 4 h 6239661"/>
                <a:gd name="connsiteX1" fmla="*/ 2617011 w 5187198"/>
                <a:gd name="connsiteY1" fmla="*/ 70590 h 6239661"/>
                <a:gd name="connsiteX2" fmla="*/ 2690321 w 5187198"/>
                <a:gd name="connsiteY2" fmla="*/ 88146 h 6239661"/>
                <a:gd name="connsiteX3" fmla="*/ 2726863 w 5187198"/>
                <a:gd name="connsiteY3" fmla="*/ 97127 h 6239661"/>
                <a:gd name="connsiteX4" fmla="*/ 2762951 w 5187198"/>
                <a:gd name="connsiteY4" fmla="*/ 107375 h 6239661"/>
                <a:gd name="connsiteX5" fmla="*/ 2834843 w 5187198"/>
                <a:gd name="connsiteY5" fmla="*/ 128493 h 6239661"/>
                <a:gd name="connsiteX6" fmla="*/ 2906574 w 5187198"/>
                <a:gd name="connsiteY6" fmla="*/ 151076 h 6239661"/>
                <a:gd name="connsiteX7" fmla="*/ 3049504 w 5187198"/>
                <a:gd name="connsiteY7" fmla="*/ 202124 h 6239661"/>
                <a:gd name="connsiteX8" fmla="*/ 3189518 w 5187198"/>
                <a:gd name="connsiteY8" fmla="*/ 260159 h 6239661"/>
                <a:gd name="connsiteX9" fmla="*/ 3326048 w 5187198"/>
                <a:gd name="connsiteY9" fmla="*/ 325143 h 6239661"/>
                <a:gd name="connsiteX10" fmla="*/ 3459166 w 5187198"/>
                <a:gd name="connsiteY10" fmla="*/ 395936 h 6239661"/>
                <a:gd name="connsiteX11" fmla="*/ 3588578 w 5187198"/>
                <a:gd name="connsiteY11" fmla="*/ 472343 h 6239661"/>
                <a:gd name="connsiteX12" fmla="*/ 3651864 w 5187198"/>
                <a:gd name="connsiteY12" fmla="*/ 512600 h 6239661"/>
                <a:gd name="connsiteX13" fmla="*/ 3714514 w 5187198"/>
                <a:gd name="connsiteY13" fmla="*/ 553499 h 6239661"/>
                <a:gd name="connsiteX14" fmla="*/ 4181221 w 5187198"/>
                <a:gd name="connsiteY14" fmla="*/ 922912 h 6239661"/>
                <a:gd name="connsiteX15" fmla="*/ 4582963 w 5187198"/>
                <a:gd name="connsiteY15" fmla="*/ 1358264 h 6239661"/>
                <a:gd name="connsiteX16" fmla="*/ 4670721 w 5187198"/>
                <a:gd name="connsiteY16" fmla="*/ 1477644 h 6239661"/>
                <a:gd name="connsiteX17" fmla="*/ 4752378 w 5187198"/>
                <a:gd name="connsiteY17" fmla="*/ 1601187 h 6239661"/>
                <a:gd name="connsiteX18" fmla="*/ 4772168 w 5187198"/>
                <a:gd name="connsiteY18" fmla="*/ 1632456 h 6239661"/>
                <a:gd name="connsiteX19" fmla="*/ 4782117 w 5187198"/>
                <a:gd name="connsiteY19" fmla="*/ 1648104 h 6239661"/>
                <a:gd name="connsiteX20" fmla="*/ 4791381 w 5187198"/>
                <a:gd name="connsiteY20" fmla="*/ 1664150 h 6239661"/>
                <a:gd name="connsiteX21" fmla="*/ 4828190 w 5187198"/>
                <a:gd name="connsiteY21" fmla="*/ 1728379 h 6239661"/>
                <a:gd name="connsiteX22" fmla="*/ 4864832 w 5187198"/>
                <a:gd name="connsiteY22" fmla="*/ 1792796 h 6239661"/>
                <a:gd name="connsiteX23" fmla="*/ 4899201 w 5187198"/>
                <a:gd name="connsiteY23" fmla="*/ 1858342 h 6239661"/>
                <a:gd name="connsiteX24" fmla="*/ 4933266 w 5187198"/>
                <a:gd name="connsiteY24" fmla="*/ 1924155 h 6239661"/>
                <a:gd name="connsiteX25" fmla="*/ 4964403 w 5187198"/>
                <a:gd name="connsiteY25" fmla="*/ 1991384 h 6239661"/>
                <a:gd name="connsiteX26" fmla="*/ 4995019 w 5187198"/>
                <a:gd name="connsiteY26" fmla="*/ 2058823 h 6239661"/>
                <a:gd name="connsiteX27" fmla="*/ 5021999 w 5187198"/>
                <a:gd name="connsiteY27" fmla="*/ 2127723 h 6239661"/>
                <a:gd name="connsiteX28" fmla="*/ 5048321 w 5187198"/>
                <a:gd name="connsiteY28" fmla="*/ 2196908 h 6239661"/>
                <a:gd name="connsiteX29" fmla="*/ 5070546 w 5187198"/>
                <a:gd name="connsiteY29" fmla="*/ 2267547 h 6239661"/>
                <a:gd name="connsiteX30" fmla="*/ 5092171 w 5187198"/>
                <a:gd name="connsiteY30" fmla="*/ 2338256 h 6239661"/>
                <a:gd name="connsiteX31" fmla="*/ 5110305 w 5187198"/>
                <a:gd name="connsiteY31" fmla="*/ 2409886 h 6239661"/>
                <a:gd name="connsiteX32" fmla="*/ 5186393 w 5187198"/>
                <a:gd name="connsiteY32" fmla="*/ 2992022 h 6239661"/>
                <a:gd name="connsiteX33" fmla="*/ 5149045 w 5187198"/>
                <a:gd name="connsiteY33" fmla="*/ 3571816 h 6239661"/>
                <a:gd name="connsiteX34" fmla="*/ 5126572 w 5187198"/>
                <a:gd name="connsiteY34" fmla="*/ 3714520 h 6239661"/>
                <a:gd name="connsiteX35" fmla="*/ 5099067 w 5187198"/>
                <a:gd name="connsiteY35" fmla="*/ 3856108 h 6239661"/>
                <a:gd name="connsiteX36" fmla="*/ 5095699 w 5187198"/>
                <a:gd name="connsiteY36" fmla="*/ 3873868 h 6239661"/>
                <a:gd name="connsiteX37" fmla="*/ 5091573 w 5187198"/>
                <a:gd name="connsiteY37" fmla="*/ 3891426 h 6239661"/>
                <a:gd name="connsiteX38" fmla="*/ 5083324 w 5187198"/>
                <a:gd name="connsiteY38" fmla="*/ 3926541 h 6239661"/>
                <a:gd name="connsiteX39" fmla="*/ 5067256 w 5187198"/>
                <a:gd name="connsiteY39" fmla="*/ 3996889 h 6239661"/>
                <a:gd name="connsiteX40" fmla="*/ 5059194 w 5187198"/>
                <a:gd name="connsiteY40" fmla="*/ 4032171 h 6239661"/>
                <a:gd name="connsiteX41" fmla="*/ 5049522 w 5187198"/>
                <a:gd name="connsiteY41" fmla="*/ 4067833 h 6239661"/>
                <a:gd name="connsiteX42" fmla="*/ 5040067 w 5187198"/>
                <a:gd name="connsiteY42" fmla="*/ 4103553 h 6239661"/>
                <a:gd name="connsiteX43" fmla="*/ 5028960 w 5187198"/>
                <a:gd name="connsiteY43" fmla="*/ 4138946 h 6239661"/>
                <a:gd name="connsiteX44" fmla="*/ 4917351 w 5187198"/>
                <a:gd name="connsiteY44" fmla="*/ 4417041 h 6239661"/>
                <a:gd name="connsiteX45" fmla="*/ 4756163 w 5187198"/>
                <a:gd name="connsiteY45" fmla="*/ 4676402 h 6239661"/>
                <a:gd name="connsiteX46" fmla="*/ 4322493 w 5187198"/>
                <a:gd name="connsiteY46" fmla="*/ 5105604 h 6239661"/>
                <a:gd name="connsiteX47" fmla="*/ 3840510 w 5187198"/>
                <a:gd name="connsiteY47" fmla="*/ 5429590 h 6239661"/>
                <a:gd name="connsiteX48" fmla="*/ 3606447 w 5187198"/>
                <a:gd name="connsiteY48" fmla="*/ 5572862 h 6239661"/>
                <a:gd name="connsiteX49" fmla="*/ 3488814 w 5187198"/>
                <a:gd name="connsiteY49" fmla="*/ 5647178 h 6239661"/>
                <a:gd name="connsiteX50" fmla="*/ 3365864 w 5187198"/>
                <a:gd name="connsiteY50" fmla="*/ 5722735 h 6239661"/>
                <a:gd name="connsiteX51" fmla="*/ 2839486 w 5187198"/>
                <a:gd name="connsiteY51" fmla="*/ 5999120 h 6239661"/>
                <a:gd name="connsiteX52" fmla="*/ 2242423 w 5187198"/>
                <a:gd name="connsiteY52" fmla="*/ 6192346 h 6239661"/>
                <a:gd name="connsiteX53" fmla="*/ 1589380 w 5187198"/>
                <a:gd name="connsiteY53" fmla="*/ 6230657 h 6239661"/>
                <a:gd name="connsiteX54" fmla="*/ 1548244 w 5187198"/>
                <a:gd name="connsiteY54" fmla="*/ 6226706 h 6239661"/>
                <a:gd name="connsiteX55" fmla="*/ 1507348 w 5187198"/>
                <a:gd name="connsiteY55" fmla="*/ 6221428 h 6239661"/>
                <a:gd name="connsiteX56" fmla="*/ 1466401 w 5187198"/>
                <a:gd name="connsiteY56" fmla="*/ 6215904 h 6239661"/>
                <a:gd name="connsiteX57" fmla="*/ 1425773 w 5187198"/>
                <a:gd name="connsiteY57" fmla="*/ 6209191 h 6239661"/>
                <a:gd name="connsiteX58" fmla="*/ 1344960 w 5187198"/>
                <a:gd name="connsiteY58" fmla="*/ 6193681 h 6239661"/>
                <a:gd name="connsiteX59" fmla="*/ 1265007 w 5187198"/>
                <a:gd name="connsiteY59" fmla="*/ 6175388 h 6239661"/>
                <a:gd name="connsiteX60" fmla="*/ 1225415 w 5187198"/>
                <a:gd name="connsiteY60" fmla="*/ 6165243 h 6239661"/>
                <a:gd name="connsiteX61" fmla="*/ 1186567 w 5187198"/>
                <a:gd name="connsiteY61" fmla="*/ 6154486 h 6239661"/>
                <a:gd name="connsiteX62" fmla="*/ 1111158 w 5187198"/>
                <a:gd name="connsiteY62" fmla="*/ 6130918 h 6239661"/>
                <a:gd name="connsiteX63" fmla="*/ 1035915 w 5187198"/>
                <a:gd name="connsiteY63" fmla="*/ 6107163 h 6239661"/>
                <a:gd name="connsiteX64" fmla="*/ 961579 w 5187198"/>
                <a:gd name="connsiteY64" fmla="*/ 6079594 h 6239661"/>
                <a:gd name="connsiteX65" fmla="*/ 395297 w 5187198"/>
                <a:gd name="connsiteY65" fmla="*/ 5792812 h 6239661"/>
                <a:gd name="connsiteX66" fmla="*/ 265239 w 5187198"/>
                <a:gd name="connsiteY66" fmla="*/ 5701511 h 6239661"/>
                <a:gd name="connsiteX67" fmla="*/ 233756 w 5187198"/>
                <a:gd name="connsiteY67" fmla="*/ 5677542 h 6239661"/>
                <a:gd name="connsiteX68" fmla="*/ 202800 w 5187198"/>
                <a:gd name="connsiteY68" fmla="*/ 5652902 h 6239661"/>
                <a:gd name="connsiteX69" fmla="*/ 140918 w 5187198"/>
                <a:gd name="connsiteY69" fmla="*/ 5603515 h 6239661"/>
                <a:gd name="connsiteX70" fmla="*/ 110625 w 5187198"/>
                <a:gd name="connsiteY70" fmla="*/ 5578127 h 6239661"/>
                <a:gd name="connsiteX71" fmla="*/ 95631 w 5187198"/>
                <a:gd name="connsiteY71" fmla="*/ 5565299 h 6239661"/>
                <a:gd name="connsiteX72" fmla="*/ 81966 w 5187198"/>
                <a:gd name="connsiteY72" fmla="*/ 5550973 h 6239661"/>
                <a:gd name="connsiteX73" fmla="*/ 27991 w 5187198"/>
                <a:gd name="connsiteY73" fmla="*/ 5493272 h 6239661"/>
                <a:gd name="connsiteX74" fmla="*/ 1454 w 5187198"/>
                <a:gd name="connsiteY74" fmla="*/ 5464252 h 6239661"/>
                <a:gd name="connsiteX75" fmla="*/ 0 w 5187198"/>
                <a:gd name="connsiteY75" fmla="*/ 5462518 h 6239661"/>
                <a:gd name="connsiteX76" fmla="*/ 0 w 5187198"/>
                <a:gd name="connsiteY76" fmla="*/ 4720187 h 6239661"/>
                <a:gd name="connsiteX77" fmla="*/ 109684 w 5187198"/>
                <a:gd name="connsiteY77" fmla="*/ 4836724 h 6239661"/>
                <a:gd name="connsiteX78" fmla="*/ 306959 w 5187198"/>
                <a:gd name="connsiteY78" fmla="*/ 5007200 h 6239661"/>
                <a:gd name="connsiteX79" fmla="*/ 358101 w 5187198"/>
                <a:gd name="connsiteY79" fmla="*/ 5046057 h 6239661"/>
                <a:gd name="connsiteX80" fmla="*/ 383328 w 5187198"/>
                <a:gd name="connsiteY80" fmla="*/ 5065684 h 6239661"/>
                <a:gd name="connsiteX81" fmla="*/ 409503 w 5187198"/>
                <a:gd name="connsiteY81" fmla="*/ 5083942 h 6239661"/>
                <a:gd name="connsiteX82" fmla="*/ 461889 w 5187198"/>
                <a:gd name="connsiteY82" fmla="*/ 5119888 h 6239661"/>
                <a:gd name="connsiteX83" fmla="*/ 474883 w 5187198"/>
                <a:gd name="connsiteY83" fmla="*/ 5128933 h 6239661"/>
                <a:gd name="connsiteX84" fmla="*/ 486410 w 5187198"/>
                <a:gd name="connsiteY84" fmla="*/ 5139557 h 6239661"/>
                <a:gd name="connsiteX85" fmla="*/ 510852 w 5187198"/>
                <a:gd name="connsiteY85" fmla="*/ 5159089 h 6239661"/>
                <a:gd name="connsiteX86" fmla="*/ 560653 w 5187198"/>
                <a:gd name="connsiteY86" fmla="*/ 5196893 h 6239661"/>
                <a:gd name="connsiteX87" fmla="*/ 585485 w 5187198"/>
                <a:gd name="connsiteY87" fmla="*/ 5215834 h 6239661"/>
                <a:gd name="connsiteX88" fmla="*/ 610707 w 5187198"/>
                <a:gd name="connsiteY88" fmla="*/ 5234185 h 6239661"/>
                <a:gd name="connsiteX89" fmla="*/ 714768 w 5187198"/>
                <a:gd name="connsiteY89" fmla="*/ 5303103 h 6239661"/>
                <a:gd name="connsiteX90" fmla="*/ 1166634 w 5187198"/>
                <a:gd name="connsiteY90" fmla="*/ 5513322 h 6239661"/>
                <a:gd name="connsiteX91" fmla="*/ 1225991 w 5187198"/>
                <a:gd name="connsiteY91" fmla="*/ 5533632 h 6239661"/>
                <a:gd name="connsiteX92" fmla="*/ 1286680 w 5187198"/>
                <a:gd name="connsiteY92" fmla="*/ 5550705 h 6239661"/>
                <a:gd name="connsiteX93" fmla="*/ 1347310 w 5187198"/>
                <a:gd name="connsiteY93" fmla="*/ 5567995 h 6239661"/>
                <a:gd name="connsiteX94" fmla="*/ 1377002 w 5187198"/>
                <a:gd name="connsiteY94" fmla="*/ 5575719 h 6239661"/>
                <a:gd name="connsiteX95" fmla="*/ 1406328 w 5187198"/>
                <a:gd name="connsiteY95" fmla="*/ 5582649 h 6239661"/>
                <a:gd name="connsiteX96" fmla="*/ 1465060 w 5187198"/>
                <a:gd name="connsiteY96" fmla="*/ 5594909 h 6239661"/>
                <a:gd name="connsiteX97" fmla="*/ 1523881 w 5187198"/>
                <a:gd name="connsiteY97" fmla="*/ 5605105 h 6239661"/>
                <a:gd name="connsiteX98" fmla="*/ 1553325 w 5187198"/>
                <a:gd name="connsiteY98" fmla="*/ 5609865 h 6239661"/>
                <a:gd name="connsiteX99" fmla="*/ 1582813 w 5187198"/>
                <a:gd name="connsiteY99" fmla="*/ 5613593 h 6239661"/>
                <a:gd name="connsiteX100" fmla="*/ 1612301 w 5187198"/>
                <a:gd name="connsiteY100" fmla="*/ 5617321 h 6239661"/>
                <a:gd name="connsiteX101" fmla="*/ 1641863 w 5187198"/>
                <a:gd name="connsiteY101" fmla="*/ 5619910 h 6239661"/>
                <a:gd name="connsiteX102" fmla="*/ 2117508 w 5187198"/>
                <a:gd name="connsiteY102" fmla="*/ 5595156 h 6239661"/>
                <a:gd name="connsiteX103" fmla="*/ 2597368 w 5187198"/>
                <a:gd name="connsiteY103" fmla="*/ 5447381 h 6239661"/>
                <a:gd name="connsiteX104" fmla="*/ 3082968 w 5187198"/>
                <a:gd name="connsiteY104" fmla="*/ 5223245 h 6239661"/>
                <a:gd name="connsiteX105" fmla="*/ 3334855 w 5187198"/>
                <a:gd name="connsiteY105" fmla="*/ 5097383 h 6239661"/>
                <a:gd name="connsiteX106" fmla="*/ 3599509 w 5187198"/>
                <a:gd name="connsiteY106" fmla="*/ 4976217 h 6239661"/>
                <a:gd name="connsiteX107" fmla="*/ 4112002 w 5187198"/>
                <a:gd name="connsiteY107" fmla="*/ 4766359 h 6239661"/>
                <a:gd name="connsiteX108" fmla="*/ 4348983 w 5187198"/>
                <a:gd name="connsiteY108" fmla="*/ 4649833 h 6239661"/>
                <a:gd name="connsiteX109" fmla="*/ 4560505 w 5187198"/>
                <a:gd name="connsiteY109" fmla="*/ 4501564 h 6239661"/>
                <a:gd name="connsiteX110" fmla="*/ 4731963 w 5187198"/>
                <a:gd name="connsiteY110" fmla="*/ 4309870 h 6239661"/>
                <a:gd name="connsiteX111" fmla="*/ 4852344 w 5187198"/>
                <a:gd name="connsiteY111" fmla="*/ 4078640 h 6239661"/>
                <a:gd name="connsiteX112" fmla="*/ 4863972 w 5187198"/>
                <a:gd name="connsiteY112" fmla="*/ 4047790 h 6239661"/>
                <a:gd name="connsiteX113" fmla="*/ 4874144 w 5187198"/>
                <a:gd name="connsiteY113" fmla="*/ 4016320 h 6239661"/>
                <a:gd name="connsiteX114" fmla="*/ 4884127 w 5187198"/>
                <a:gd name="connsiteY114" fmla="*/ 3984682 h 6239661"/>
                <a:gd name="connsiteX115" fmla="*/ 4892800 w 5187198"/>
                <a:gd name="connsiteY115" fmla="*/ 3951883 h 6239661"/>
                <a:gd name="connsiteX116" fmla="*/ 4909526 w 5187198"/>
                <a:gd name="connsiteY116" fmla="*/ 3886001 h 6239661"/>
                <a:gd name="connsiteX117" fmla="*/ 4917687 w 5187198"/>
                <a:gd name="connsiteY117" fmla="*/ 3852948 h 6239661"/>
                <a:gd name="connsiteX118" fmla="*/ 4921768 w 5187198"/>
                <a:gd name="connsiteY118" fmla="*/ 3836422 h 6239661"/>
                <a:gd name="connsiteX119" fmla="*/ 4924845 w 5187198"/>
                <a:gd name="connsiteY119" fmla="*/ 3819742 h 6239661"/>
                <a:gd name="connsiteX120" fmla="*/ 4948230 w 5187198"/>
                <a:gd name="connsiteY120" fmla="*/ 3685744 h 6239661"/>
                <a:gd name="connsiteX121" fmla="*/ 4962782 w 5187198"/>
                <a:gd name="connsiteY121" fmla="*/ 3550540 h 6239661"/>
                <a:gd name="connsiteX122" fmla="*/ 4939468 w 5187198"/>
                <a:gd name="connsiteY122" fmla="*/ 3010249 h 6239661"/>
                <a:gd name="connsiteX123" fmla="*/ 4816901 w 5187198"/>
                <a:gd name="connsiteY123" fmla="*/ 2488224 h 6239661"/>
                <a:gd name="connsiteX124" fmla="*/ 4797005 w 5187198"/>
                <a:gd name="connsiteY124" fmla="*/ 2424470 h 6239661"/>
                <a:gd name="connsiteX125" fmla="*/ 4774433 w 5187198"/>
                <a:gd name="connsiteY125" fmla="*/ 2361620 h 6239661"/>
                <a:gd name="connsiteX126" fmla="*/ 4752459 w 5187198"/>
                <a:gd name="connsiteY126" fmla="*/ 2298700 h 6239661"/>
                <a:gd name="connsiteX127" fmla="*/ 4728083 w 5187198"/>
                <a:gd name="connsiteY127" fmla="*/ 2236526 h 6239661"/>
                <a:gd name="connsiteX128" fmla="*/ 4704471 w 5187198"/>
                <a:gd name="connsiteY128" fmla="*/ 2174095 h 6239661"/>
                <a:gd name="connsiteX129" fmla="*/ 4678399 w 5187198"/>
                <a:gd name="connsiteY129" fmla="*/ 2112626 h 6239661"/>
                <a:gd name="connsiteX130" fmla="*/ 4652601 w 5187198"/>
                <a:gd name="connsiteY130" fmla="*/ 2050999 h 6239661"/>
                <a:gd name="connsiteX131" fmla="*/ 4624205 w 5187198"/>
                <a:gd name="connsiteY131" fmla="*/ 1990415 h 6239661"/>
                <a:gd name="connsiteX132" fmla="*/ 4595398 w 5187198"/>
                <a:gd name="connsiteY132" fmla="*/ 1930069 h 6239661"/>
                <a:gd name="connsiteX133" fmla="*/ 4563827 w 5187198"/>
                <a:gd name="connsiteY133" fmla="*/ 1870952 h 6239661"/>
                <a:gd name="connsiteX134" fmla="*/ 4531433 w 5187198"/>
                <a:gd name="connsiteY134" fmla="*/ 1812311 h 6239661"/>
                <a:gd name="connsiteX135" fmla="*/ 4523315 w 5187198"/>
                <a:gd name="connsiteY135" fmla="*/ 1797616 h 6239661"/>
                <a:gd name="connsiteX136" fmla="*/ 4514482 w 5187198"/>
                <a:gd name="connsiteY136" fmla="*/ 1783425 h 6239661"/>
                <a:gd name="connsiteX137" fmla="*/ 4496845 w 5187198"/>
                <a:gd name="connsiteY137" fmla="*/ 1754936 h 6239661"/>
                <a:gd name="connsiteX138" fmla="*/ 4461463 w 5187198"/>
                <a:gd name="connsiteY138" fmla="*/ 1697929 h 6239661"/>
                <a:gd name="connsiteX139" fmla="*/ 4452660 w 5187198"/>
                <a:gd name="connsiteY139" fmla="*/ 1683629 h 6239661"/>
                <a:gd name="connsiteX140" fmla="*/ 4443141 w 5187198"/>
                <a:gd name="connsiteY140" fmla="*/ 1669834 h 6239661"/>
                <a:gd name="connsiteX141" fmla="*/ 4424241 w 5187198"/>
                <a:gd name="connsiteY141" fmla="*/ 1642166 h 6239661"/>
                <a:gd name="connsiteX142" fmla="*/ 4346886 w 5187198"/>
                <a:gd name="connsiteY142" fmla="*/ 1532412 h 6239661"/>
                <a:gd name="connsiteX143" fmla="*/ 3985497 w 5187198"/>
                <a:gd name="connsiteY143" fmla="*/ 1134649 h 6239661"/>
                <a:gd name="connsiteX144" fmla="*/ 3545665 w 5187198"/>
                <a:gd name="connsiteY144" fmla="*/ 825877 h 6239661"/>
                <a:gd name="connsiteX145" fmla="*/ 3486190 w 5187198"/>
                <a:gd name="connsiteY145" fmla="*/ 794756 h 6239661"/>
                <a:gd name="connsiteX146" fmla="*/ 3426182 w 5187198"/>
                <a:gd name="connsiteY146" fmla="*/ 764765 h 6239661"/>
                <a:gd name="connsiteX147" fmla="*/ 3365044 w 5187198"/>
                <a:gd name="connsiteY147" fmla="*/ 737255 h 6239661"/>
                <a:gd name="connsiteX148" fmla="*/ 3334529 w 5187198"/>
                <a:gd name="connsiteY148" fmla="*/ 723514 h 6239661"/>
                <a:gd name="connsiteX149" fmla="*/ 3303733 w 5187198"/>
                <a:gd name="connsiteY149" fmla="*/ 710395 h 6239661"/>
                <a:gd name="connsiteX150" fmla="*/ 3179033 w 5187198"/>
                <a:gd name="connsiteY150" fmla="*/ 662259 h 6239661"/>
                <a:gd name="connsiteX151" fmla="*/ 3052408 w 5187198"/>
                <a:gd name="connsiteY151" fmla="*/ 620447 h 6239661"/>
                <a:gd name="connsiteX152" fmla="*/ 2924325 w 5187198"/>
                <a:gd name="connsiteY152" fmla="*/ 584505 h 6239661"/>
                <a:gd name="connsiteX153" fmla="*/ 2859667 w 5187198"/>
                <a:gd name="connsiteY153" fmla="*/ 569266 h 6239661"/>
                <a:gd name="connsiteX154" fmla="*/ 2795226 w 5187198"/>
                <a:gd name="connsiteY154" fmla="*/ 554085 h 6239661"/>
                <a:gd name="connsiteX155" fmla="*/ 2729702 w 5187198"/>
                <a:gd name="connsiteY155" fmla="*/ 540354 h 6239661"/>
                <a:gd name="connsiteX156" fmla="*/ 2663758 w 5187198"/>
                <a:gd name="connsiteY156" fmla="*/ 527322 h 6239661"/>
                <a:gd name="connsiteX157" fmla="*/ 2630927 w 5187198"/>
                <a:gd name="connsiteY157" fmla="*/ 520495 h 6239661"/>
                <a:gd name="connsiteX158" fmla="*/ 2597965 w 5187198"/>
                <a:gd name="connsiteY158" fmla="*/ 515024 h 6239661"/>
                <a:gd name="connsiteX159" fmla="*/ 2532205 w 5187198"/>
                <a:gd name="connsiteY159" fmla="*/ 503895 h 6239661"/>
                <a:gd name="connsiteX160" fmla="*/ 2010064 w 5187198"/>
                <a:gd name="connsiteY160" fmla="*/ 452552 h 6239661"/>
                <a:gd name="connsiteX161" fmla="*/ 1494552 w 5187198"/>
                <a:gd name="connsiteY161" fmla="*/ 485055 h 6239661"/>
                <a:gd name="connsiteX162" fmla="*/ 1366896 w 5187198"/>
                <a:gd name="connsiteY162" fmla="*/ 509389 h 6239661"/>
                <a:gd name="connsiteX163" fmla="*/ 1240175 w 5187198"/>
                <a:gd name="connsiteY163" fmla="*/ 541045 h 6239661"/>
                <a:gd name="connsiteX164" fmla="*/ 1177438 w 5187198"/>
                <a:gd name="connsiteY164" fmla="*/ 560170 h 6239661"/>
                <a:gd name="connsiteX165" fmla="*/ 1145987 w 5187198"/>
                <a:gd name="connsiteY165" fmla="*/ 569826 h 6239661"/>
                <a:gd name="connsiteX166" fmla="*/ 1130315 w 5187198"/>
                <a:gd name="connsiteY166" fmla="*/ 574669 h 6239661"/>
                <a:gd name="connsiteX167" fmla="*/ 1114873 w 5187198"/>
                <a:gd name="connsiteY167" fmla="*/ 580384 h 6239661"/>
                <a:gd name="connsiteX168" fmla="*/ 1052839 w 5187198"/>
                <a:gd name="connsiteY168" fmla="*/ 602943 h 6239661"/>
                <a:gd name="connsiteX169" fmla="*/ 991135 w 5187198"/>
                <a:gd name="connsiteY169" fmla="*/ 626866 h 6239661"/>
                <a:gd name="connsiteX170" fmla="*/ 930179 w 5187198"/>
                <a:gd name="connsiteY170" fmla="*/ 653191 h 6239661"/>
                <a:gd name="connsiteX171" fmla="*/ 869768 w 5187198"/>
                <a:gd name="connsiteY171" fmla="*/ 680937 h 6239661"/>
                <a:gd name="connsiteX172" fmla="*/ 810085 w 5187198"/>
                <a:gd name="connsiteY172" fmla="*/ 710734 h 6239661"/>
                <a:gd name="connsiteX173" fmla="*/ 751220 w 5187198"/>
                <a:gd name="connsiteY173" fmla="*/ 741794 h 6239661"/>
                <a:gd name="connsiteX174" fmla="*/ 532669 w 5187198"/>
                <a:gd name="connsiteY174" fmla="*/ 881688 h 6239661"/>
                <a:gd name="connsiteX175" fmla="*/ 354185 w 5187198"/>
                <a:gd name="connsiteY175" fmla="*/ 1050286 h 6239661"/>
                <a:gd name="connsiteX176" fmla="*/ 315980 w 5187198"/>
                <a:gd name="connsiteY176" fmla="*/ 1098125 h 6239661"/>
                <a:gd name="connsiteX177" fmla="*/ 280345 w 5187198"/>
                <a:gd name="connsiteY177" fmla="*/ 1149782 h 6239661"/>
                <a:gd name="connsiteX178" fmla="*/ 245890 w 5187198"/>
                <a:gd name="connsiteY178" fmla="*/ 1203959 h 6239661"/>
                <a:gd name="connsiteX179" fmla="*/ 212162 w 5187198"/>
                <a:gd name="connsiteY179" fmla="*/ 1260184 h 6239661"/>
                <a:gd name="connsiteX180" fmla="*/ 80716 w 5187198"/>
                <a:gd name="connsiteY180" fmla="*/ 1502476 h 6239661"/>
                <a:gd name="connsiteX181" fmla="*/ 0 w 5187198"/>
                <a:gd name="connsiteY181" fmla="*/ 1648841 h 6239661"/>
                <a:gd name="connsiteX182" fmla="*/ 0 w 5187198"/>
                <a:gd name="connsiteY182" fmla="*/ 954863 h 6239661"/>
                <a:gd name="connsiteX183" fmla="*/ 43491 w 5187198"/>
                <a:gd name="connsiteY183" fmla="*/ 895513 h 6239661"/>
                <a:gd name="connsiteX184" fmla="*/ 93923 w 5187198"/>
                <a:gd name="connsiteY184" fmla="*/ 834489 h 6239661"/>
                <a:gd name="connsiteX185" fmla="*/ 323465 w 5187198"/>
                <a:gd name="connsiteY185" fmla="*/ 617671 h 6239661"/>
                <a:gd name="connsiteX186" fmla="*/ 574777 w 5187198"/>
                <a:gd name="connsiteY186" fmla="*/ 446794 h 6239661"/>
                <a:gd name="connsiteX187" fmla="*/ 638943 w 5187198"/>
                <a:gd name="connsiteY187" fmla="*/ 408925 h 6239661"/>
                <a:gd name="connsiteX188" fmla="*/ 703505 w 5187198"/>
                <a:gd name="connsiteY188" fmla="*/ 371742 h 6239661"/>
                <a:gd name="connsiteX189" fmla="*/ 769262 w 5187198"/>
                <a:gd name="connsiteY189" fmla="*/ 336154 h 6239661"/>
                <a:gd name="connsiteX190" fmla="*/ 835552 w 5187198"/>
                <a:gd name="connsiteY190" fmla="*/ 301173 h 6239661"/>
                <a:gd name="connsiteX191" fmla="*/ 902979 w 5187198"/>
                <a:gd name="connsiteY191" fmla="*/ 268004 h 6239661"/>
                <a:gd name="connsiteX192" fmla="*/ 971127 w 5187198"/>
                <a:gd name="connsiteY192" fmla="*/ 235607 h 6239661"/>
                <a:gd name="connsiteX193" fmla="*/ 988238 w 5187198"/>
                <a:gd name="connsiteY193" fmla="*/ 227556 h 6239661"/>
                <a:gd name="connsiteX194" fmla="*/ 1005744 w 5187198"/>
                <a:gd name="connsiteY194" fmla="*/ 220191 h 6239661"/>
                <a:gd name="connsiteX195" fmla="*/ 1040729 w 5187198"/>
                <a:gd name="connsiteY195" fmla="*/ 205569 h 6239661"/>
                <a:gd name="connsiteX196" fmla="*/ 1110835 w 5187198"/>
                <a:gd name="connsiteY196" fmla="*/ 176248 h 6239661"/>
                <a:gd name="connsiteX197" fmla="*/ 1254256 w 5187198"/>
                <a:gd name="connsiteY197" fmla="*/ 123796 h 6239661"/>
                <a:gd name="connsiteX198" fmla="*/ 1401310 w 5187198"/>
                <a:gd name="connsiteY198" fmla="*/ 79852 h 6239661"/>
                <a:gd name="connsiteX199" fmla="*/ 2011811 w 5187198"/>
                <a:gd name="connsiteY199" fmla="*/ 4 h 62396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</a:cxnLst>
              <a:rect l="l" t="t" r="r" b="b"/>
              <a:pathLst>
                <a:path w="5187198" h="6239661">
                  <a:moveTo>
                    <a:pt x="2011811" y="4"/>
                  </a:moveTo>
                  <a:cubicBezTo>
                    <a:pt x="2217306" y="120"/>
                    <a:pt x="2420903" y="25925"/>
                    <a:pt x="2617011" y="70590"/>
                  </a:cubicBezTo>
                  <a:lnTo>
                    <a:pt x="2690321" y="88146"/>
                  </a:lnTo>
                  <a:lnTo>
                    <a:pt x="2726863" y="97127"/>
                  </a:lnTo>
                  <a:lnTo>
                    <a:pt x="2762951" y="107375"/>
                  </a:lnTo>
                  <a:lnTo>
                    <a:pt x="2834843" y="128493"/>
                  </a:lnTo>
                  <a:cubicBezTo>
                    <a:pt x="2858788" y="135605"/>
                    <a:pt x="2882632" y="142226"/>
                    <a:pt x="2906574" y="151076"/>
                  </a:cubicBezTo>
                  <a:cubicBezTo>
                    <a:pt x="2954475" y="167852"/>
                    <a:pt x="3002363" y="183813"/>
                    <a:pt x="3049504" y="202124"/>
                  </a:cubicBezTo>
                  <a:lnTo>
                    <a:pt x="3189518" y="260159"/>
                  </a:lnTo>
                  <a:lnTo>
                    <a:pt x="3326048" y="325143"/>
                  </a:lnTo>
                  <a:cubicBezTo>
                    <a:pt x="3370687" y="348464"/>
                    <a:pt x="3414908" y="372485"/>
                    <a:pt x="3459166" y="395936"/>
                  </a:cubicBezTo>
                  <a:cubicBezTo>
                    <a:pt x="3502947" y="420302"/>
                    <a:pt x="3545491" y="447118"/>
                    <a:pt x="3588578" y="472343"/>
                  </a:cubicBezTo>
                  <a:cubicBezTo>
                    <a:pt x="3610346" y="484551"/>
                    <a:pt x="3630797" y="499072"/>
                    <a:pt x="3651864" y="512600"/>
                  </a:cubicBezTo>
                  <a:lnTo>
                    <a:pt x="3714514" y="553499"/>
                  </a:lnTo>
                  <a:cubicBezTo>
                    <a:pt x="3880005" y="664844"/>
                    <a:pt x="4036083" y="788388"/>
                    <a:pt x="4181221" y="922912"/>
                  </a:cubicBezTo>
                  <a:cubicBezTo>
                    <a:pt x="4326221" y="1057515"/>
                    <a:pt x="4461955" y="1202038"/>
                    <a:pt x="4582963" y="1358264"/>
                  </a:cubicBezTo>
                  <a:cubicBezTo>
                    <a:pt x="4614206" y="1396543"/>
                    <a:pt x="4642091" y="1437400"/>
                    <a:pt x="4670721" y="1477644"/>
                  </a:cubicBezTo>
                  <a:cubicBezTo>
                    <a:pt x="4700172" y="1517414"/>
                    <a:pt x="4725864" y="1559538"/>
                    <a:pt x="4752378" y="1601187"/>
                  </a:cubicBezTo>
                  <a:lnTo>
                    <a:pt x="4772168" y="1632456"/>
                  </a:lnTo>
                  <a:lnTo>
                    <a:pt x="4782117" y="1648104"/>
                  </a:lnTo>
                  <a:lnTo>
                    <a:pt x="4791381" y="1664150"/>
                  </a:lnTo>
                  <a:lnTo>
                    <a:pt x="4828190" y="1728379"/>
                  </a:lnTo>
                  <a:cubicBezTo>
                    <a:pt x="4840266" y="1749930"/>
                    <a:pt x="4853470" y="1770740"/>
                    <a:pt x="4864832" y="1792796"/>
                  </a:cubicBezTo>
                  <a:lnTo>
                    <a:pt x="4899201" y="1858342"/>
                  </a:lnTo>
                  <a:cubicBezTo>
                    <a:pt x="4910484" y="1880260"/>
                    <a:pt x="4922532" y="1901920"/>
                    <a:pt x="4933266" y="1924155"/>
                  </a:cubicBezTo>
                  <a:lnTo>
                    <a:pt x="4964403" y="1991384"/>
                  </a:lnTo>
                  <a:cubicBezTo>
                    <a:pt x="4974618" y="2013829"/>
                    <a:pt x="4985323" y="2036171"/>
                    <a:pt x="4995019" y="2058823"/>
                  </a:cubicBezTo>
                  <a:lnTo>
                    <a:pt x="5021999" y="2127723"/>
                  </a:lnTo>
                  <a:lnTo>
                    <a:pt x="5048321" y="2196908"/>
                  </a:lnTo>
                  <a:lnTo>
                    <a:pt x="5070546" y="2267547"/>
                  </a:lnTo>
                  <a:cubicBezTo>
                    <a:pt x="5078054" y="2291004"/>
                    <a:pt x="5085044" y="2314670"/>
                    <a:pt x="5092171" y="2338256"/>
                  </a:cubicBezTo>
                  <a:cubicBezTo>
                    <a:pt x="5098670" y="2362023"/>
                    <a:pt x="5104296" y="2386019"/>
                    <a:pt x="5110305" y="2409886"/>
                  </a:cubicBezTo>
                  <a:cubicBezTo>
                    <a:pt x="5158097" y="2600976"/>
                    <a:pt x="5182068" y="2797044"/>
                    <a:pt x="5186393" y="2992022"/>
                  </a:cubicBezTo>
                  <a:cubicBezTo>
                    <a:pt x="5191013" y="3187195"/>
                    <a:pt x="5175397" y="3380886"/>
                    <a:pt x="5149045" y="3571816"/>
                  </a:cubicBezTo>
                  <a:cubicBezTo>
                    <a:pt x="5141154" y="3619431"/>
                    <a:pt x="5133539" y="3666889"/>
                    <a:pt x="5126572" y="3714520"/>
                  </a:cubicBezTo>
                  <a:cubicBezTo>
                    <a:pt x="5117276" y="3761759"/>
                    <a:pt x="5107793" y="3808831"/>
                    <a:pt x="5099067" y="3856108"/>
                  </a:cubicBezTo>
                  <a:lnTo>
                    <a:pt x="5095699" y="3873868"/>
                  </a:lnTo>
                  <a:lnTo>
                    <a:pt x="5091573" y="3891426"/>
                  </a:lnTo>
                  <a:lnTo>
                    <a:pt x="5083324" y="3926541"/>
                  </a:lnTo>
                  <a:lnTo>
                    <a:pt x="5067256" y="3996889"/>
                  </a:lnTo>
                  <a:cubicBezTo>
                    <a:pt x="5064451" y="4008657"/>
                    <a:pt x="5062244" y="4020353"/>
                    <a:pt x="5059194" y="4032171"/>
                  </a:cubicBezTo>
                  <a:lnTo>
                    <a:pt x="5049522" y="4067833"/>
                  </a:lnTo>
                  <a:lnTo>
                    <a:pt x="5040067" y="4103553"/>
                  </a:lnTo>
                  <a:cubicBezTo>
                    <a:pt x="5036554" y="4115363"/>
                    <a:pt x="5032689" y="4127194"/>
                    <a:pt x="5028960" y="4138946"/>
                  </a:cubicBezTo>
                  <a:cubicBezTo>
                    <a:pt x="4999693" y="4233462"/>
                    <a:pt x="4962869" y="4326764"/>
                    <a:pt x="4917351" y="4417041"/>
                  </a:cubicBezTo>
                  <a:cubicBezTo>
                    <a:pt x="4871860" y="4507209"/>
                    <a:pt x="4817597" y="4594215"/>
                    <a:pt x="4756163" y="4676402"/>
                  </a:cubicBezTo>
                  <a:cubicBezTo>
                    <a:pt x="4632803" y="4840875"/>
                    <a:pt x="4480597" y="4982783"/>
                    <a:pt x="4322493" y="5105604"/>
                  </a:cubicBezTo>
                  <a:cubicBezTo>
                    <a:pt x="4163928" y="5228420"/>
                    <a:pt x="3999564" y="5332640"/>
                    <a:pt x="3840510" y="5429590"/>
                  </a:cubicBezTo>
                  <a:cubicBezTo>
                    <a:pt x="3760954" y="5478172"/>
                    <a:pt x="3682353" y="5524924"/>
                    <a:pt x="3606447" y="5572862"/>
                  </a:cubicBezTo>
                  <a:lnTo>
                    <a:pt x="3488814" y="5647178"/>
                  </a:lnTo>
                  <a:cubicBezTo>
                    <a:pt x="3448270" y="5672597"/>
                    <a:pt x="3407323" y="5697792"/>
                    <a:pt x="3365864" y="5722735"/>
                  </a:cubicBezTo>
                  <a:cubicBezTo>
                    <a:pt x="3200163" y="5822424"/>
                    <a:pt x="3026125" y="5917328"/>
                    <a:pt x="2839486" y="5999120"/>
                  </a:cubicBezTo>
                  <a:cubicBezTo>
                    <a:pt x="2653201" y="6080891"/>
                    <a:pt x="2453560" y="6149344"/>
                    <a:pt x="2242423" y="6192346"/>
                  </a:cubicBezTo>
                  <a:cubicBezTo>
                    <a:pt x="2031719" y="6235463"/>
                    <a:pt x="1808952" y="6251353"/>
                    <a:pt x="1589380" y="6230657"/>
                  </a:cubicBezTo>
                  <a:lnTo>
                    <a:pt x="1548244" y="6226706"/>
                  </a:lnTo>
                  <a:cubicBezTo>
                    <a:pt x="1534528" y="6225117"/>
                    <a:pt x="1520898" y="6223203"/>
                    <a:pt x="1507348" y="6221428"/>
                  </a:cubicBezTo>
                  <a:lnTo>
                    <a:pt x="1466401" y="6215904"/>
                  </a:lnTo>
                  <a:cubicBezTo>
                    <a:pt x="1452772" y="6213991"/>
                    <a:pt x="1439316" y="6211428"/>
                    <a:pt x="1425773" y="6209191"/>
                  </a:cubicBezTo>
                  <a:cubicBezTo>
                    <a:pt x="1398775" y="6204391"/>
                    <a:pt x="1371610" y="6199779"/>
                    <a:pt x="1344960" y="6193681"/>
                  </a:cubicBezTo>
                  <a:cubicBezTo>
                    <a:pt x="1318251" y="6187799"/>
                    <a:pt x="1291260" y="6182538"/>
                    <a:pt x="1265007" y="6175388"/>
                  </a:cubicBezTo>
                  <a:lnTo>
                    <a:pt x="1225415" y="6165243"/>
                  </a:lnTo>
                  <a:cubicBezTo>
                    <a:pt x="1212163" y="6161924"/>
                    <a:pt x="1198939" y="6158496"/>
                    <a:pt x="1186567" y="6154486"/>
                  </a:cubicBezTo>
                  <a:lnTo>
                    <a:pt x="1111158" y="6130918"/>
                  </a:lnTo>
                  <a:lnTo>
                    <a:pt x="1035915" y="6107163"/>
                  </a:lnTo>
                  <a:cubicBezTo>
                    <a:pt x="1010846" y="6099055"/>
                    <a:pt x="986357" y="6088784"/>
                    <a:pt x="961579" y="6079594"/>
                  </a:cubicBezTo>
                  <a:cubicBezTo>
                    <a:pt x="763709" y="6005594"/>
                    <a:pt x="572401" y="5909703"/>
                    <a:pt x="395297" y="5792812"/>
                  </a:cubicBezTo>
                  <a:lnTo>
                    <a:pt x="265239" y="5701511"/>
                  </a:lnTo>
                  <a:cubicBezTo>
                    <a:pt x="254227" y="5694155"/>
                    <a:pt x="244103" y="5685646"/>
                    <a:pt x="233756" y="5677542"/>
                  </a:cubicBezTo>
                  <a:lnTo>
                    <a:pt x="202800" y="5652902"/>
                  </a:lnTo>
                  <a:lnTo>
                    <a:pt x="140918" y="5603515"/>
                  </a:lnTo>
                  <a:cubicBezTo>
                    <a:pt x="130598" y="5595302"/>
                    <a:pt x="120280" y="5587089"/>
                    <a:pt x="110625" y="5578127"/>
                  </a:cubicBezTo>
                  <a:cubicBezTo>
                    <a:pt x="105647" y="5573779"/>
                    <a:pt x="100444" y="5569834"/>
                    <a:pt x="95631" y="5565299"/>
                  </a:cubicBezTo>
                  <a:cubicBezTo>
                    <a:pt x="90955" y="5560684"/>
                    <a:pt x="86505" y="5555666"/>
                    <a:pt x="81966" y="5550973"/>
                  </a:cubicBezTo>
                  <a:lnTo>
                    <a:pt x="27991" y="5493272"/>
                  </a:lnTo>
                  <a:cubicBezTo>
                    <a:pt x="19109" y="5483589"/>
                    <a:pt x="9758" y="5474359"/>
                    <a:pt x="1454" y="5464252"/>
                  </a:cubicBezTo>
                  <a:lnTo>
                    <a:pt x="0" y="5462518"/>
                  </a:lnTo>
                  <a:lnTo>
                    <a:pt x="0" y="4720187"/>
                  </a:lnTo>
                  <a:lnTo>
                    <a:pt x="109684" y="4836724"/>
                  </a:lnTo>
                  <a:cubicBezTo>
                    <a:pt x="173316" y="4897375"/>
                    <a:pt x="239447" y="4954160"/>
                    <a:pt x="306959" y="5007200"/>
                  </a:cubicBezTo>
                  <a:lnTo>
                    <a:pt x="358101" y="5046057"/>
                  </a:lnTo>
                  <a:lnTo>
                    <a:pt x="383328" y="5065684"/>
                  </a:lnTo>
                  <a:cubicBezTo>
                    <a:pt x="391637" y="5072316"/>
                    <a:pt x="400805" y="5077902"/>
                    <a:pt x="409503" y="5083942"/>
                  </a:cubicBezTo>
                  <a:lnTo>
                    <a:pt x="461889" y="5119888"/>
                  </a:lnTo>
                  <a:cubicBezTo>
                    <a:pt x="466184" y="5122893"/>
                    <a:pt x="470616" y="5125820"/>
                    <a:pt x="474883" y="5128933"/>
                  </a:cubicBezTo>
                  <a:cubicBezTo>
                    <a:pt x="478982" y="5132235"/>
                    <a:pt x="482476" y="5136069"/>
                    <a:pt x="486410" y="5139557"/>
                  </a:cubicBezTo>
                  <a:cubicBezTo>
                    <a:pt x="494140" y="5146613"/>
                    <a:pt x="502565" y="5152812"/>
                    <a:pt x="510852" y="5159089"/>
                  </a:cubicBezTo>
                  <a:lnTo>
                    <a:pt x="560653" y="5196893"/>
                  </a:lnTo>
                  <a:lnTo>
                    <a:pt x="585485" y="5215834"/>
                  </a:lnTo>
                  <a:cubicBezTo>
                    <a:pt x="593773" y="5222111"/>
                    <a:pt x="601864" y="5228685"/>
                    <a:pt x="610707" y="5234185"/>
                  </a:cubicBezTo>
                  <a:lnTo>
                    <a:pt x="714768" y="5303103"/>
                  </a:lnTo>
                  <a:cubicBezTo>
                    <a:pt x="856162" y="5390603"/>
                    <a:pt x="1008099" y="5459947"/>
                    <a:pt x="1166634" y="5513322"/>
                  </a:cubicBezTo>
                  <a:cubicBezTo>
                    <a:pt x="1186540" y="5519932"/>
                    <a:pt x="1205774" y="5527751"/>
                    <a:pt x="1225991" y="5533632"/>
                  </a:cubicBezTo>
                  <a:lnTo>
                    <a:pt x="1286680" y="5550705"/>
                  </a:lnTo>
                  <a:lnTo>
                    <a:pt x="1347310" y="5567995"/>
                  </a:lnTo>
                  <a:cubicBezTo>
                    <a:pt x="1357469" y="5571180"/>
                    <a:pt x="1367261" y="5573572"/>
                    <a:pt x="1377002" y="5575719"/>
                  </a:cubicBezTo>
                  <a:lnTo>
                    <a:pt x="1406328" y="5582649"/>
                  </a:lnTo>
                  <a:cubicBezTo>
                    <a:pt x="1425825" y="5587757"/>
                    <a:pt x="1445490" y="5590939"/>
                    <a:pt x="1465060" y="5594909"/>
                  </a:cubicBezTo>
                  <a:cubicBezTo>
                    <a:pt x="1484652" y="5599231"/>
                    <a:pt x="1504324" y="5601952"/>
                    <a:pt x="1523881" y="5605105"/>
                  </a:cubicBezTo>
                  <a:cubicBezTo>
                    <a:pt x="1533660" y="5606682"/>
                    <a:pt x="1543460" y="5608613"/>
                    <a:pt x="1553325" y="5609865"/>
                  </a:cubicBezTo>
                  <a:lnTo>
                    <a:pt x="1582813" y="5613593"/>
                  </a:lnTo>
                  <a:lnTo>
                    <a:pt x="1612301" y="5617321"/>
                  </a:lnTo>
                  <a:lnTo>
                    <a:pt x="1641863" y="5619910"/>
                  </a:lnTo>
                  <a:cubicBezTo>
                    <a:pt x="1799348" y="5633940"/>
                    <a:pt x="1957913" y="5625770"/>
                    <a:pt x="2117508" y="5595156"/>
                  </a:cubicBezTo>
                  <a:cubicBezTo>
                    <a:pt x="2277124" y="5564895"/>
                    <a:pt x="2437004" y="5512449"/>
                    <a:pt x="2597368" y="5447381"/>
                  </a:cubicBezTo>
                  <a:cubicBezTo>
                    <a:pt x="2757791" y="5382096"/>
                    <a:pt x="2918855" y="5304464"/>
                    <a:pt x="3082968" y="5223245"/>
                  </a:cubicBezTo>
                  <a:lnTo>
                    <a:pt x="3334855" y="5097383"/>
                  </a:lnTo>
                  <a:cubicBezTo>
                    <a:pt x="3423528" y="5054142"/>
                    <a:pt x="3511773" y="5013798"/>
                    <a:pt x="3599509" y="4976217"/>
                  </a:cubicBezTo>
                  <a:cubicBezTo>
                    <a:pt x="3774960" y="4900701"/>
                    <a:pt x="3948276" y="4837481"/>
                    <a:pt x="4112002" y="4766359"/>
                  </a:cubicBezTo>
                  <a:cubicBezTo>
                    <a:pt x="4193972" y="4730827"/>
                    <a:pt x="4273429" y="4692997"/>
                    <a:pt x="4348983" y="4649833"/>
                  </a:cubicBezTo>
                  <a:cubicBezTo>
                    <a:pt x="4424508" y="4606778"/>
                    <a:pt x="4496050" y="4558250"/>
                    <a:pt x="4560505" y="4501564"/>
                  </a:cubicBezTo>
                  <a:cubicBezTo>
                    <a:pt x="4625198" y="4445289"/>
                    <a:pt x="4682991" y="4381021"/>
                    <a:pt x="4731963" y="4309870"/>
                  </a:cubicBezTo>
                  <a:cubicBezTo>
                    <a:pt x="4781043" y="4238747"/>
                    <a:pt x="4821275" y="4160848"/>
                    <a:pt x="4852344" y="4078640"/>
                  </a:cubicBezTo>
                  <a:lnTo>
                    <a:pt x="4863972" y="4047790"/>
                  </a:lnTo>
                  <a:lnTo>
                    <a:pt x="4874144" y="4016320"/>
                  </a:lnTo>
                  <a:lnTo>
                    <a:pt x="4884127" y="3984682"/>
                  </a:lnTo>
                  <a:cubicBezTo>
                    <a:pt x="4887242" y="3973925"/>
                    <a:pt x="4889981" y="3962835"/>
                    <a:pt x="4892800" y="3951883"/>
                  </a:cubicBezTo>
                  <a:lnTo>
                    <a:pt x="4909526" y="3886001"/>
                  </a:lnTo>
                  <a:lnTo>
                    <a:pt x="4917687" y="3852948"/>
                  </a:lnTo>
                  <a:lnTo>
                    <a:pt x="4921768" y="3836422"/>
                  </a:lnTo>
                  <a:lnTo>
                    <a:pt x="4924845" y="3819742"/>
                  </a:lnTo>
                  <a:cubicBezTo>
                    <a:pt x="4933092" y="3775120"/>
                    <a:pt x="4941231" y="3730469"/>
                    <a:pt x="4948230" y="3685744"/>
                  </a:cubicBezTo>
                  <a:cubicBezTo>
                    <a:pt x="4953579" y="3640694"/>
                    <a:pt x="4958249" y="3595577"/>
                    <a:pt x="4962782" y="3550540"/>
                  </a:cubicBezTo>
                  <a:cubicBezTo>
                    <a:pt x="4976580" y="3369692"/>
                    <a:pt x="4965812" y="3187942"/>
                    <a:pt x="4939468" y="3010249"/>
                  </a:cubicBezTo>
                  <a:cubicBezTo>
                    <a:pt x="4912965" y="2832281"/>
                    <a:pt x="4870237" y="2658196"/>
                    <a:pt x="4816901" y="2488224"/>
                  </a:cubicBezTo>
                  <a:cubicBezTo>
                    <a:pt x="4810197" y="2466954"/>
                    <a:pt x="4803984" y="2445582"/>
                    <a:pt x="4797005" y="2424470"/>
                  </a:cubicBezTo>
                  <a:cubicBezTo>
                    <a:pt x="4789399" y="2403537"/>
                    <a:pt x="4781686" y="2382574"/>
                    <a:pt x="4774433" y="2361620"/>
                  </a:cubicBezTo>
                  <a:lnTo>
                    <a:pt x="4752459" y="2298700"/>
                  </a:lnTo>
                  <a:lnTo>
                    <a:pt x="4728083" y="2236526"/>
                  </a:lnTo>
                  <a:cubicBezTo>
                    <a:pt x="4719957" y="2215802"/>
                    <a:pt x="4712352" y="2194869"/>
                    <a:pt x="4704471" y="2174095"/>
                  </a:cubicBezTo>
                  <a:lnTo>
                    <a:pt x="4678399" y="2112626"/>
                  </a:lnTo>
                  <a:lnTo>
                    <a:pt x="4652601" y="2050999"/>
                  </a:lnTo>
                  <a:cubicBezTo>
                    <a:pt x="4643711" y="2030533"/>
                    <a:pt x="4633616" y="2010672"/>
                    <a:pt x="4624205" y="1990415"/>
                  </a:cubicBezTo>
                  <a:lnTo>
                    <a:pt x="4595398" y="1930069"/>
                  </a:lnTo>
                  <a:cubicBezTo>
                    <a:pt x="4585714" y="1909969"/>
                    <a:pt x="4574413" y="1890713"/>
                    <a:pt x="4563827" y="1870952"/>
                  </a:cubicBezTo>
                  <a:lnTo>
                    <a:pt x="4531433" y="1812311"/>
                  </a:lnTo>
                  <a:lnTo>
                    <a:pt x="4523315" y="1797616"/>
                  </a:lnTo>
                  <a:lnTo>
                    <a:pt x="4514482" y="1783425"/>
                  </a:lnTo>
                  <a:lnTo>
                    <a:pt x="4496845" y="1754936"/>
                  </a:lnTo>
                  <a:lnTo>
                    <a:pt x="4461463" y="1697929"/>
                  </a:lnTo>
                  <a:lnTo>
                    <a:pt x="4452660" y="1683629"/>
                  </a:lnTo>
                  <a:lnTo>
                    <a:pt x="4443141" y="1669834"/>
                  </a:lnTo>
                  <a:lnTo>
                    <a:pt x="4424241" y="1642166"/>
                  </a:lnTo>
                  <a:cubicBezTo>
                    <a:pt x="4399005" y="1605265"/>
                    <a:pt x="4374512" y="1567751"/>
                    <a:pt x="4346886" y="1532412"/>
                  </a:cubicBezTo>
                  <a:cubicBezTo>
                    <a:pt x="4240477" y="1388328"/>
                    <a:pt x="4120362" y="1253437"/>
                    <a:pt x="3985497" y="1134649"/>
                  </a:cubicBezTo>
                  <a:cubicBezTo>
                    <a:pt x="3850799" y="1015675"/>
                    <a:pt x="3702920" y="911715"/>
                    <a:pt x="3545665" y="825877"/>
                  </a:cubicBezTo>
                  <a:lnTo>
                    <a:pt x="3486190" y="794756"/>
                  </a:lnTo>
                  <a:cubicBezTo>
                    <a:pt x="3466181" y="784640"/>
                    <a:pt x="3446893" y="773560"/>
                    <a:pt x="3426182" y="764765"/>
                  </a:cubicBezTo>
                  <a:lnTo>
                    <a:pt x="3365044" y="737255"/>
                  </a:lnTo>
                  <a:lnTo>
                    <a:pt x="3334529" y="723514"/>
                  </a:lnTo>
                  <a:cubicBezTo>
                    <a:pt x="3324394" y="718943"/>
                    <a:pt x="3314287" y="714265"/>
                    <a:pt x="3303733" y="710395"/>
                  </a:cubicBezTo>
                  <a:cubicBezTo>
                    <a:pt x="3262013" y="694346"/>
                    <a:pt x="3220711" y="677599"/>
                    <a:pt x="3179033" y="662259"/>
                  </a:cubicBezTo>
                  <a:lnTo>
                    <a:pt x="3052408" y="620447"/>
                  </a:lnTo>
                  <a:lnTo>
                    <a:pt x="2924325" y="584505"/>
                  </a:lnTo>
                  <a:cubicBezTo>
                    <a:pt x="2903106" y="578471"/>
                    <a:pt x="2881119" y="574434"/>
                    <a:pt x="2859667" y="569266"/>
                  </a:cubicBezTo>
                  <a:lnTo>
                    <a:pt x="2795226" y="554085"/>
                  </a:lnTo>
                  <a:cubicBezTo>
                    <a:pt x="2774078" y="548652"/>
                    <a:pt x="2751709" y="544744"/>
                    <a:pt x="2729702" y="540354"/>
                  </a:cubicBezTo>
                  <a:lnTo>
                    <a:pt x="2663758" y="527322"/>
                  </a:lnTo>
                  <a:lnTo>
                    <a:pt x="2630927" y="520495"/>
                  </a:lnTo>
                  <a:lnTo>
                    <a:pt x="2597965" y="515024"/>
                  </a:lnTo>
                  <a:cubicBezTo>
                    <a:pt x="2575970" y="511449"/>
                    <a:pt x="2554112" y="507795"/>
                    <a:pt x="2532205" y="503895"/>
                  </a:cubicBezTo>
                  <a:cubicBezTo>
                    <a:pt x="2357016" y="475037"/>
                    <a:pt x="2182954" y="456682"/>
                    <a:pt x="2010064" y="452552"/>
                  </a:cubicBezTo>
                  <a:cubicBezTo>
                    <a:pt x="1837255" y="448558"/>
                    <a:pt x="1665388" y="457916"/>
                    <a:pt x="1494552" y="485055"/>
                  </a:cubicBezTo>
                  <a:cubicBezTo>
                    <a:pt x="1452133" y="492816"/>
                    <a:pt x="1409569" y="501117"/>
                    <a:pt x="1366896" y="509389"/>
                  </a:cubicBezTo>
                  <a:cubicBezTo>
                    <a:pt x="1324862" y="520035"/>
                    <a:pt x="1282333" y="529505"/>
                    <a:pt x="1240175" y="541045"/>
                  </a:cubicBezTo>
                  <a:lnTo>
                    <a:pt x="1177438" y="560170"/>
                  </a:lnTo>
                  <a:lnTo>
                    <a:pt x="1145987" y="569826"/>
                  </a:lnTo>
                  <a:lnTo>
                    <a:pt x="1130315" y="574669"/>
                  </a:lnTo>
                  <a:lnTo>
                    <a:pt x="1114873" y="580384"/>
                  </a:lnTo>
                  <a:lnTo>
                    <a:pt x="1052839" y="602943"/>
                  </a:lnTo>
                  <a:cubicBezTo>
                    <a:pt x="1032151" y="610499"/>
                    <a:pt x="1011255" y="617535"/>
                    <a:pt x="991135" y="626866"/>
                  </a:cubicBezTo>
                  <a:lnTo>
                    <a:pt x="930179" y="653191"/>
                  </a:lnTo>
                  <a:cubicBezTo>
                    <a:pt x="909850" y="662002"/>
                    <a:pt x="889443" y="670676"/>
                    <a:pt x="869768" y="680937"/>
                  </a:cubicBezTo>
                  <a:lnTo>
                    <a:pt x="810085" y="710734"/>
                  </a:lnTo>
                  <a:cubicBezTo>
                    <a:pt x="790331" y="720859"/>
                    <a:pt x="770124" y="730514"/>
                    <a:pt x="751220" y="741794"/>
                  </a:cubicBezTo>
                  <a:cubicBezTo>
                    <a:pt x="673929" y="784955"/>
                    <a:pt x="598827" y="830326"/>
                    <a:pt x="532669" y="881688"/>
                  </a:cubicBezTo>
                  <a:cubicBezTo>
                    <a:pt x="464226" y="931625"/>
                    <a:pt x="406969" y="988270"/>
                    <a:pt x="354185" y="1050286"/>
                  </a:cubicBezTo>
                  <a:lnTo>
                    <a:pt x="315980" y="1098125"/>
                  </a:lnTo>
                  <a:lnTo>
                    <a:pt x="280345" y="1149782"/>
                  </a:lnTo>
                  <a:cubicBezTo>
                    <a:pt x="268144" y="1166335"/>
                    <a:pt x="257438" y="1185955"/>
                    <a:pt x="245890" y="1203959"/>
                  </a:cubicBezTo>
                  <a:cubicBezTo>
                    <a:pt x="234552" y="1222481"/>
                    <a:pt x="223171" y="1240298"/>
                    <a:pt x="212162" y="1260184"/>
                  </a:cubicBezTo>
                  <a:cubicBezTo>
                    <a:pt x="168299" y="1337574"/>
                    <a:pt x="125055" y="1419360"/>
                    <a:pt x="80716" y="1502476"/>
                  </a:cubicBezTo>
                  <a:lnTo>
                    <a:pt x="0" y="1648841"/>
                  </a:lnTo>
                  <a:lnTo>
                    <a:pt x="0" y="954863"/>
                  </a:lnTo>
                  <a:lnTo>
                    <a:pt x="43491" y="895513"/>
                  </a:lnTo>
                  <a:cubicBezTo>
                    <a:pt x="59888" y="874984"/>
                    <a:pt x="77014" y="854766"/>
                    <a:pt x="93923" y="834489"/>
                  </a:cubicBezTo>
                  <a:cubicBezTo>
                    <a:pt x="163245" y="754880"/>
                    <a:pt x="240806" y="679565"/>
                    <a:pt x="323465" y="617671"/>
                  </a:cubicBezTo>
                  <a:cubicBezTo>
                    <a:pt x="405002" y="553042"/>
                    <a:pt x="490132" y="499230"/>
                    <a:pt x="574777" y="446794"/>
                  </a:cubicBezTo>
                  <a:cubicBezTo>
                    <a:pt x="595733" y="433050"/>
                    <a:pt x="617442" y="421248"/>
                    <a:pt x="638943" y="408925"/>
                  </a:cubicBezTo>
                  <a:lnTo>
                    <a:pt x="703505" y="371742"/>
                  </a:lnTo>
                  <a:cubicBezTo>
                    <a:pt x="724798" y="358900"/>
                    <a:pt x="747120" y="347842"/>
                    <a:pt x="769262" y="336154"/>
                  </a:cubicBezTo>
                  <a:lnTo>
                    <a:pt x="835552" y="301173"/>
                  </a:lnTo>
                  <a:cubicBezTo>
                    <a:pt x="857427" y="289183"/>
                    <a:pt x="880470" y="278896"/>
                    <a:pt x="902979" y="268004"/>
                  </a:cubicBezTo>
                  <a:lnTo>
                    <a:pt x="971127" y="235607"/>
                  </a:lnTo>
                  <a:lnTo>
                    <a:pt x="988238" y="227556"/>
                  </a:lnTo>
                  <a:lnTo>
                    <a:pt x="1005744" y="220191"/>
                  </a:lnTo>
                  <a:lnTo>
                    <a:pt x="1040729" y="205569"/>
                  </a:lnTo>
                  <a:lnTo>
                    <a:pt x="1110835" y="176248"/>
                  </a:lnTo>
                  <a:cubicBezTo>
                    <a:pt x="1157999" y="157703"/>
                    <a:pt x="1206322" y="141323"/>
                    <a:pt x="1254256" y="123796"/>
                  </a:cubicBezTo>
                  <a:cubicBezTo>
                    <a:pt x="1302938" y="108671"/>
                    <a:pt x="1352074" y="94017"/>
                    <a:pt x="1401310" y="79852"/>
                  </a:cubicBezTo>
                  <a:cubicBezTo>
                    <a:pt x="1599497" y="26774"/>
                    <a:pt x="1806373" y="-329"/>
                    <a:pt x="2011811" y="4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06AC5DCC-C3CC-4FD5-AD4E-13A1BE5F7F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0" y="297400"/>
              <a:ext cx="5215811" cy="6107388"/>
            </a:xfrm>
            <a:custGeom>
              <a:avLst/>
              <a:gdLst>
                <a:gd name="connsiteX0" fmla="*/ 1869139 w 5215811"/>
                <a:gd name="connsiteY0" fmla="*/ 9 h 6107388"/>
                <a:gd name="connsiteX1" fmla="*/ 2791149 w 5215811"/>
                <a:gd name="connsiteY1" fmla="*/ 130229 h 6107388"/>
                <a:gd name="connsiteX2" fmla="*/ 4760307 w 5215811"/>
                <a:gd name="connsiteY2" fmla="*/ 1608408 h 6107388"/>
                <a:gd name="connsiteX3" fmla="*/ 5108574 w 5215811"/>
                <a:gd name="connsiteY3" fmla="*/ 4050383 h 6107388"/>
                <a:gd name="connsiteX4" fmla="*/ 3434916 w 5215811"/>
                <a:gd name="connsiteY4" fmla="*/ 5503134 h 6107388"/>
                <a:gd name="connsiteX5" fmla="*/ 1137841 w 5215811"/>
                <a:gd name="connsiteY5" fmla="*/ 6033968 h 6107388"/>
                <a:gd name="connsiteX6" fmla="*/ 217555 w 5215811"/>
                <a:gd name="connsiteY6" fmla="*/ 5598945 h 6107388"/>
                <a:gd name="connsiteX7" fmla="*/ 0 w 5215811"/>
                <a:gd name="connsiteY7" fmla="*/ 5419622 h 6107388"/>
                <a:gd name="connsiteX8" fmla="*/ 0 w 5215811"/>
                <a:gd name="connsiteY8" fmla="*/ 4571683 h 6107388"/>
                <a:gd name="connsiteX9" fmla="*/ 18056 w 5215811"/>
                <a:gd name="connsiteY9" fmla="*/ 4599282 h 6107388"/>
                <a:gd name="connsiteX10" fmla="*/ 358324 w 5215811"/>
                <a:gd name="connsiteY10" fmla="*/ 4988154 h 6107388"/>
                <a:gd name="connsiteX11" fmla="*/ 1282741 w 5215811"/>
                <a:gd name="connsiteY11" fmla="*/ 5493193 h 6107388"/>
                <a:gd name="connsiteX12" fmla="*/ 2172794 w 5215811"/>
                <a:gd name="connsiteY12" fmla="*/ 5470630 h 6107388"/>
                <a:gd name="connsiteX13" fmla="*/ 3146893 w 5215811"/>
                <a:gd name="connsiteY13" fmla="*/ 5016296 h 6107388"/>
                <a:gd name="connsiteX14" fmla="*/ 3574114 w 5215811"/>
                <a:gd name="connsiteY14" fmla="*/ 4791124 h 6107388"/>
                <a:gd name="connsiteX15" fmla="*/ 4244948 w 5215811"/>
                <a:gd name="connsiteY15" fmla="*/ 4392664 h 6107388"/>
                <a:gd name="connsiteX16" fmla="*/ 4556385 w 5215811"/>
                <a:gd name="connsiteY16" fmla="*/ 3902656 h 6107388"/>
                <a:gd name="connsiteX17" fmla="*/ 4616354 w 5215811"/>
                <a:gd name="connsiteY17" fmla="*/ 2851680 h 6107388"/>
                <a:gd name="connsiteX18" fmla="*/ 4269266 w 5215811"/>
                <a:gd name="connsiteY18" fmla="*/ 1889625 h 6107388"/>
                <a:gd name="connsiteX19" fmla="*/ 2645976 w 5215811"/>
                <a:gd name="connsiteY19" fmla="*/ 671162 h 6107388"/>
                <a:gd name="connsiteX20" fmla="*/ 1648930 w 5215811"/>
                <a:gd name="connsiteY20" fmla="*/ 573017 h 6107388"/>
                <a:gd name="connsiteX21" fmla="*/ 771768 w 5215811"/>
                <a:gd name="connsiteY21" fmla="*/ 865882 h 6107388"/>
                <a:gd name="connsiteX22" fmla="*/ 433617 w 5215811"/>
                <a:gd name="connsiteY22" fmla="*/ 1119441 h 6107388"/>
                <a:gd name="connsiteX23" fmla="*/ 200571 w 5215811"/>
                <a:gd name="connsiteY23" fmla="*/ 1486480 h 6107388"/>
                <a:gd name="connsiteX24" fmla="*/ 47077 w 5215811"/>
                <a:gd name="connsiteY24" fmla="*/ 1753604 h 6107388"/>
                <a:gd name="connsiteX25" fmla="*/ 0 w 5215811"/>
                <a:gd name="connsiteY25" fmla="*/ 1831655 h 6107388"/>
                <a:gd name="connsiteX26" fmla="*/ 0 w 5215811"/>
                <a:gd name="connsiteY26" fmla="*/ 751112 h 6107388"/>
                <a:gd name="connsiteX27" fmla="*/ 6994 w 5215811"/>
                <a:gd name="connsiteY27" fmla="*/ 742614 h 6107388"/>
                <a:gd name="connsiteX28" fmla="*/ 484047 w 5215811"/>
                <a:gd name="connsiteY28" fmla="*/ 378777 h 6107388"/>
                <a:gd name="connsiteX29" fmla="*/ 1869139 w 5215811"/>
                <a:gd name="connsiteY29" fmla="*/ 9 h 6107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5215811" h="6107388">
                  <a:moveTo>
                    <a:pt x="1869139" y="9"/>
                  </a:moveTo>
                  <a:cubicBezTo>
                    <a:pt x="2160924" y="-706"/>
                    <a:pt x="2465752" y="43039"/>
                    <a:pt x="2791149" y="130229"/>
                  </a:cubicBezTo>
                  <a:cubicBezTo>
                    <a:pt x="3651198" y="360678"/>
                    <a:pt x="4339884" y="907924"/>
                    <a:pt x="4760307" y="1608408"/>
                  </a:cubicBezTo>
                  <a:cubicBezTo>
                    <a:pt x="5188180" y="2321320"/>
                    <a:pt x="5338357" y="3192822"/>
                    <a:pt x="5108574" y="4050383"/>
                  </a:cubicBezTo>
                  <a:cubicBezTo>
                    <a:pt x="4880820" y="4900373"/>
                    <a:pt x="4152841" y="5098512"/>
                    <a:pt x="3434916" y="5503134"/>
                  </a:cubicBezTo>
                  <a:cubicBezTo>
                    <a:pt x="2717099" y="5907783"/>
                    <a:pt x="2005568" y="6266474"/>
                    <a:pt x="1137841" y="6033968"/>
                  </a:cubicBezTo>
                  <a:cubicBezTo>
                    <a:pt x="783079" y="5938910"/>
                    <a:pt x="479573" y="5790114"/>
                    <a:pt x="217555" y="5598945"/>
                  </a:cubicBezTo>
                  <a:lnTo>
                    <a:pt x="0" y="5419622"/>
                  </a:lnTo>
                  <a:lnTo>
                    <a:pt x="0" y="4571683"/>
                  </a:lnTo>
                  <a:lnTo>
                    <a:pt x="18056" y="4599282"/>
                  </a:lnTo>
                  <a:cubicBezTo>
                    <a:pt x="124071" y="4746782"/>
                    <a:pt x="237002" y="4875718"/>
                    <a:pt x="358324" y="4988154"/>
                  </a:cubicBezTo>
                  <a:cubicBezTo>
                    <a:pt x="621323" y="5231809"/>
                    <a:pt x="923667" y="5396979"/>
                    <a:pt x="1282741" y="5493193"/>
                  </a:cubicBezTo>
                  <a:cubicBezTo>
                    <a:pt x="1573894" y="5571207"/>
                    <a:pt x="1856732" y="5563878"/>
                    <a:pt x="2172794" y="5470630"/>
                  </a:cubicBezTo>
                  <a:cubicBezTo>
                    <a:pt x="2498985" y="5374183"/>
                    <a:pt x="2832844" y="5193315"/>
                    <a:pt x="3146893" y="5016296"/>
                  </a:cubicBezTo>
                  <a:cubicBezTo>
                    <a:pt x="3293538" y="4933641"/>
                    <a:pt x="3436182" y="4861160"/>
                    <a:pt x="3574114" y="4791124"/>
                  </a:cubicBezTo>
                  <a:cubicBezTo>
                    <a:pt x="3841238" y="4655550"/>
                    <a:pt x="4071901" y="4538375"/>
                    <a:pt x="4244948" y="4392664"/>
                  </a:cubicBezTo>
                  <a:cubicBezTo>
                    <a:pt x="4405844" y="4257259"/>
                    <a:pt x="4501845" y="4106204"/>
                    <a:pt x="4556385" y="3902656"/>
                  </a:cubicBezTo>
                  <a:cubicBezTo>
                    <a:pt x="4649063" y="3556776"/>
                    <a:pt x="4669271" y="3203187"/>
                    <a:pt x="4616354" y="2851680"/>
                  </a:cubicBezTo>
                  <a:cubicBezTo>
                    <a:pt x="4565198" y="2511774"/>
                    <a:pt x="4448474" y="2188147"/>
                    <a:pt x="4269266" y="1889625"/>
                  </a:cubicBezTo>
                  <a:cubicBezTo>
                    <a:pt x="3907781" y="1287586"/>
                    <a:pt x="3331245" y="854780"/>
                    <a:pt x="2645976" y="671162"/>
                  </a:cubicBezTo>
                  <a:cubicBezTo>
                    <a:pt x="2278249" y="572630"/>
                    <a:pt x="1952074" y="540526"/>
                    <a:pt x="1648930" y="573017"/>
                  </a:cubicBezTo>
                  <a:cubicBezTo>
                    <a:pt x="1351746" y="604901"/>
                    <a:pt x="1064785" y="700731"/>
                    <a:pt x="771768" y="865882"/>
                  </a:cubicBezTo>
                  <a:cubicBezTo>
                    <a:pt x="568061" y="980657"/>
                    <a:pt x="486465" y="1058486"/>
                    <a:pt x="433617" y="1119441"/>
                  </a:cubicBezTo>
                  <a:cubicBezTo>
                    <a:pt x="358307" y="1206256"/>
                    <a:pt x="292149" y="1323808"/>
                    <a:pt x="200571" y="1486480"/>
                  </a:cubicBezTo>
                  <a:cubicBezTo>
                    <a:pt x="156644" y="1564432"/>
                    <a:pt x="106654" y="1653214"/>
                    <a:pt x="47077" y="1753604"/>
                  </a:cubicBezTo>
                  <a:lnTo>
                    <a:pt x="0" y="1831655"/>
                  </a:lnTo>
                  <a:lnTo>
                    <a:pt x="0" y="751112"/>
                  </a:lnTo>
                  <a:lnTo>
                    <a:pt x="6994" y="742614"/>
                  </a:lnTo>
                  <a:cubicBezTo>
                    <a:pt x="117721" y="617683"/>
                    <a:pt x="259696" y="505222"/>
                    <a:pt x="484047" y="378777"/>
                  </a:cubicBezTo>
                  <a:cubicBezTo>
                    <a:pt x="932751" y="125890"/>
                    <a:pt x="1382831" y="1200"/>
                    <a:pt x="1869139" y="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4BBCC2F4-EFA7-4AF4-B538-AC4022D90F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1" y="319367"/>
              <a:ext cx="5217956" cy="6100079"/>
            </a:xfrm>
            <a:custGeom>
              <a:avLst/>
              <a:gdLst>
                <a:gd name="connsiteX0" fmla="*/ 1951393 w 5217956"/>
                <a:gd name="connsiteY0" fmla="*/ 82 h 6100079"/>
                <a:gd name="connsiteX1" fmla="*/ 2855177 w 5217956"/>
                <a:gd name="connsiteY1" fmla="*/ 125419 h 6100079"/>
                <a:gd name="connsiteX2" fmla="*/ 4779341 w 5217956"/>
                <a:gd name="connsiteY2" fmla="*/ 1591542 h 6100079"/>
                <a:gd name="connsiteX3" fmla="*/ 5108573 w 5217956"/>
                <a:gd name="connsiteY3" fmla="*/ 4028416 h 6100079"/>
                <a:gd name="connsiteX4" fmla="*/ 3459358 w 5217956"/>
                <a:gd name="connsiteY4" fmla="*/ 5487716 h 6100079"/>
                <a:gd name="connsiteX5" fmla="*/ 1203274 w 5217956"/>
                <a:gd name="connsiteY5" fmla="*/ 6029534 h 6100079"/>
                <a:gd name="connsiteX6" fmla="*/ 59920 w 5217956"/>
                <a:gd name="connsiteY6" fmla="*/ 5396467 h 6100079"/>
                <a:gd name="connsiteX7" fmla="*/ 0 w 5217956"/>
                <a:gd name="connsiteY7" fmla="*/ 5333382 h 6100079"/>
                <a:gd name="connsiteX8" fmla="*/ 0 w 5217956"/>
                <a:gd name="connsiteY8" fmla="*/ 4205833 h 6100079"/>
                <a:gd name="connsiteX9" fmla="*/ 58036 w 5217956"/>
                <a:gd name="connsiteY9" fmla="*/ 4310048 h 6100079"/>
                <a:gd name="connsiteX10" fmla="*/ 520779 w 5217956"/>
                <a:gd name="connsiteY10" fmla="*/ 4907591 h 6100079"/>
                <a:gd name="connsiteX11" fmla="*/ 1377154 w 5217956"/>
                <a:gd name="connsiteY11" fmla="*/ 5380604 h 6100079"/>
                <a:gd name="connsiteX12" fmla="*/ 3123340 w 5217956"/>
                <a:gd name="connsiteY12" fmla="*/ 4905715 h 6100079"/>
                <a:gd name="connsiteX13" fmla="*/ 3547863 w 5217956"/>
                <a:gd name="connsiteY13" fmla="*/ 4676342 h 6100079"/>
                <a:gd name="connsiteX14" fmla="*/ 4186753 w 5217956"/>
                <a:gd name="connsiteY14" fmla="*/ 4289376 h 6100079"/>
                <a:gd name="connsiteX15" fmla="*/ 4459565 w 5217956"/>
                <a:gd name="connsiteY15" fmla="*/ 3854399 h 6100079"/>
                <a:gd name="connsiteX16" fmla="*/ 4521015 w 5217956"/>
                <a:gd name="connsiteY16" fmla="*/ 2849377 h 6100079"/>
                <a:gd name="connsiteX17" fmla="*/ 4199723 w 5217956"/>
                <a:gd name="connsiteY17" fmla="*/ 1931213 h 6100079"/>
                <a:gd name="connsiteX18" fmla="*/ 2681217 w 5217956"/>
                <a:gd name="connsiteY18" fmla="*/ 774211 h 6100079"/>
                <a:gd name="connsiteX19" fmla="*/ 926547 w 5217956"/>
                <a:gd name="connsiteY19" fmla="*/ 967112 h 6100079"/>
                <a:gd name="connsiteX20" fmla="*/ 622677 w 5217956"/>
                <a:gd name="connsiteY20" fmla="*/ 1197863 h 6100079"/>
                <a:gd name="connsiteX21" fmla="*/ 404892 w 5217956"/>
                <a:gd name="connsiteY21" fmla="*/ 1547314 h 6100079"/>
                <a:gd name="connsiteX22" fmla="*/ 40135 w 5217956"/>
                <a:gd name="connsiteY22" fmla="*/ 2159090 h 6100079"/>
                <a:gd name="connsiteX23" fmla="*/ 0 w 5217956"/>
                <a:gd name="connsiteY23" fmla="*/ 2219367 h 6100079"/>
                <a:gd name="connsiteX24" fmla="*/ 0 w 5217956"/>
                <a:gd name="connsiteY24" fmla="*/ 915659 h 6100079"/>
                <a:gd name="connsiteX25" fmla="*/ 58609 w 5217956"/>
                <a:gd name="connsiteY25" fmla="*/ 828051 h 6100079"/>
                <a:gd name="connsiteX26" fmla="*/ 590688 w 5217956"/>
                <a:gd name="connsiteY26" fmla="*/ 385385 h 6100079"/>
                <a:gd name="connsiteX27" fmla="*/ 1951393 w 5217956"/>
                <a:gd name="connsiteY27" fmla="*/ 82 h 61000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5217956" h="6100079">
                  <a:moveTo>
                    <a:pt x="1951393" y="82"/>
                  </a:moveTo>
                  <a:cubicBezTo>
                    <a:pt x="2237631" y="-2119"/>
                    <a:pt x="2536431" y="40011"/>
                    <a:pt x="2855177" y="125419"/>
                  </a:cubicBezTo>
                  <a:cubicBezTo>
                    <a:pt x="3697704" y="351173"/>
                    <a:pt x="4370490" y="894159"/>
                    <a:pt x="4779341" y="1591542"/>
                  </a:cubicBezTo>
                  <a:cubicBezTo>
                    <a:pt x="5195534" y="2301324"/>
                    <a:pt x="5338356" y="3170855"/>
                    <a:pt x="5108573" y="4028416"/>
                  </a:cubicBezTo>
                  <a:cubicBezTo>
                    <a:pt x="4880819" y="4878406"/>
                    <a:pt x="4165603" y="5079965"/>
                    <a:pt x="3459358" y="5487716"/>
                  </a:cubicBezTo>
                  <a:cubicBezTo>
                    <a:pt x="2753114" y="5895466"/>
                    <a:pt x="2053264" y="6257288"/>
                    <a:pt x="1203274" y="6029534"/>
                  </a:cubicBezTo>
                  <a:cubicBezTo>
                    <a:pt x="739884" y="5905369"/>
                    <a:pt x="366399" y="5685345"/>
                    <a:pt x="59920" y="5396467"/>
                  </a:cubicBezTo>
                  <a:lnTo>
                    <a:pt x="0" y="5333382"/>
                  </a:lnTo>
                  <a:lnTo>
                    <a:pt x="0" y="4205833"/>
                  </a:lnTo>
                  <a:lnTo>
                    <a:pt x="58036" y="4310048"/>
                  </a:lnTo>
                  <a:cubicBezTo>
                    <a:pt x="197935" y="4550245"/>
                    <a:pt x="350594" y="4747142"/>
                    <a:pt x="520779" y="4907591"/>
                  </a:cubicBezTo>
                  <a:cubicBezTo>
                    <a:pt x="763600" y="5136565"/>
                    <a:pt x="1043821" y="5291288"/>
                    <a:pt x="1377154" y="5380604"/>
                  </a:cubicBezTo>
                  <a:cubicBezTo>
                    <a:pt x="1963029" y="5537589"/>
                    <a:pt x="2470519" y="5282804"/>
                    <a:pt x="3123340" y="4905715"/>
                  </a:cubicBezTo>
                  <a:cubicBezTo>
                    <a:pt x="3269800" y="4821157"/>
                    <a:pt x="3411134" y="4747512"/>
                    <a:pt x="3547863" y="4676342"/>
                  </a:cubicBezTo>
                  <a:cubicBezTo>
                    <a:pt x="3804497" y="4542710"/>
                    <a:pt x="4026085" y="4427393"/>
                    <a:pt x="4186753" y="4289376"/>
                  </a:cubicBezTo>
                  <a:cubicBezTo>
                    <a:pt x="4329009" y="4167293"/>
                    <a:pt x="4410589" y="4037181"/>
                    <a:pt x="4459565" y="3854399"/>
                  </a:cubicBezTo>
                  <a:cubicBezTo>
                    <a:pt x="4548302" y="3523229"/>
                    <a:pt x="4568981" y="3185183"/>
                    <a:pt x="4521015" y="2849377"/>
                  </a:cubicBezTo>
                  <a:cubicBezTo>
                    <a:pt x="4474709" y="2524680"/>
                    <a:pt x="4366564" y="2215756"/>
                    <a:pt x="4199723" y="1931213"/>
                  </a:cubicBezTo>
                  <a:cubicBezTo>
                    <a:pt x="3863270" y="1357325"/>
                    <a:pt x="3323982" y="946439"/>
                    <a:pt x="2681217" y="774211"/>
                  </a:cubicBezTo>
                  <a:cubicBezTo>
                    <a:pt x="2001139" y="591984"/>
                    <a:pt x="1476322" y="649699"/>
                    <a:pt x="926547" y="967112"/>
                  </a:cubicBezTo>
                  <a:cubicBezTo>
                    <a:pt x="740730" y="1074393"/>
                    <a:pt x="668642" y="1143989"/>
                    <a:pt x="622677" y="1197863"/>
                  </a:cubicBezTo>
                  <a:cubicBezTo>
                    <a:pt x="555599" y="1276450"/>
                    <a:pt x="492360" y="1390031"/>
                    <a:pt x="404892" y="1547314"/>
                  </a:cubicBezTo>
                  <a:cubicBezTo>
                    <a:pt x="317047" y="1705133"/>
                    <a:pt x="204816" y="1906756"/>
                    <a:pt x="40135" y="2159090"/>
                  </a:cubicBezTo>
                  <a:lnTo>
                    <a:pt x="0" y="2219367"/>
                  </a:lnTo>
                  <a:lnTo>
                    <a:pt x="0" y="915659"/>
                  </a:lnTo>
                  <a:lnTo>
                    <a:pt x="58609" y="828051"/>
                  </a:lnTo>
                  <a:cubicBezTo>
                    <a:pt x="177453" y="670481"/>
                    <a:pt x="325846" y="538291"/>
                    <a:pt x="590688" y="385385"/>
                  </a:cubicBezTo>
                  <a:cubicBezTo>
                    <a:pt x="1032158" y="130559"/>
                    <a:pt x="1474329" y="3750"/>
                    <a:pt x="1951393" y="8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2A9D1364-B6A3-44CB-9FBA-C528F0CE909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0" y="319367"/>
              <a:ext cx="5217957" cy="6100079"/>
            </a:xfrm>
            <a:custGeom>
              <a:avLst/>
              <a:gdLst>
                <a:gd name="connsiteX0" fmla="*/ 1951394 w 5217957"/>
                <a:gd name="connsiteY0" fmla="*/ 82 h 6100079"/>
                <a:gd name="connsiteX1" fmla="*/ 2855178 w 5217957"/>
                <a:gd name="connsiteY1" fmla="*/ 125419 h 6100079"/>
                <a:gd name="connsiteX2" fmla="*/ 4779341 w 5217957"/>
                <a:gd name="connsiteY2" fmla="*/ 1591542 h 6100079"/>
                <a:gd name="connsiteX3" fmla="*/ 5108574 w 5217957"/>
                <a:gd name="connsiteY3" fmla="*/ 4028416 h 6100079"/>
                <a:gd name="connsiteX4" fmla="*/ 3459359 w 5217957"/>
                <a:gd name="connsiteY4" fmla="*/ 5487716 h 6100079"/>
                <a:gd name="connsiteX5" fmla="*/ 1203275 w 5217957"/>
                <a:gd name="connsiteY5" fmla="*/ 6029534 h 6100079"/>
                <a:gd name="connsiteX6" fmla="*/ 59921 w 5217957"/>
                <a:gd name="connsiteY6" fmla="*/ 5396467 h 6100079"/>
                <a:gd name="connsiteX7" fmla="*/ 0 w 5217957"/>
                <a:gd name="connsiteY7" fmla="*/ 5333381 h 6100079"/>
                <a:gd name="connsiteX8" fmla="*/ 0 w 5217957"/>
                <a:gd name="connsiteY8" fmla="*/ 4427327 h 6100079"/>
                <a:gd name="connsiteX9" fmla="*/ 112056 w 5217957"/>
                <a:gd name="connsiteY9" fmla="*/ 4602502 h 6100079"/>
                <a:gd name="connsiteX10" fmla="*/ 443875 w 5217957"/>
                <a:gd name="connsiteY10" fmla="*/ 4989110 h 6100079"/>
                <a:gd name="connsiteX11" fmla="*/ 1348175 w 5217957"/>
                <a:gd name="connsiteY11" fmla="*/ 5488759 h 6100079"/>
                <a:gd name="connsiteX12" fmla="*/ 2221463 w 5217957"/>
                <a:gd name="connsiteY12" fmla="*/ 5461704 h 6100079"/>
                <a:gd name="connsiteX13" fmla="*/ 3179339 w 5217957"/>
                <a:gd name="connsiteY13" fmla="*/ 5003023 h 6100079"/>
                <a:gd name="connsiteX14" fmla="*/ 3599638 w 5217957"/>
                <a:gd name="connsiteY14" fmla="*/ 4775996 h 6100079"/>
                <a:gd name="connsiteX15" fmla="*/ 4259765 w 5217957"/>
                <a:gd name="connsiteY15" fmla="*/ 4374667 h 6100079"/>
                <a:gd name="connsiteX16" fmla="*/ 4567742 w 5217957"/>
                <a:gd name="connsiteY16" fmla="*/ 3883732 h 6100079"/>
                <a:gd name="connsiteX17" fmla="*/ 4631929 w 5217957"/>
                <a:gd name="connsiteY17" fmla="*/ 2833886 h 6100079"/>
                <a:gd name="connsiteX18" fmla="*/ 4296412 w 5217957"/>
                <a:gd name="connsiteY18" fmla="*/ 1874932 h 6100079"/>
                <a:gd name="connsiteX19" fmla="*/ 2710219 w 5217957"/>
                <a:gd name="connsiteY19" fmla="*/ 666410 h 6100079"/>
                <a:gd name="connsiteX20" fmla="*/ 1732642 w 5217957"/>
                <a:gd name="connsiteY20" fmla="*/ 573480 h 6100079"/>
                <a:gd name="connsiteX21" fmla="*/ 870621 w 5217957"/>
                <a:gd name="connsiteY21" fmla="*/ 870402 h 6100079"/>
                <a:gd name="connsiteX22" fmla="*/ 537555 w 5217957"/>
                <a:gd name="connsiteY22" fmla="*/ 1125324 h 6100079"/>
                <a:gd name="connsiteX23" fmla="*/ 306995 w 5217957"/>
                <a:gd name="connsiteY23" fmla="*/ 1493030 h 6100079"/>
                <a:gd name="connsiteX24" fmla="*/ 23579 w 5217957"/>
                <a:gd name="connsiteY24" fmla="*/ 1977465 h 6100079"/>
                <a:gd name="connsiteX25" fmla="*/ 0 w 5217957"/>
                <a:gd name="connsiteY25" fmla="*/ 2014291 h 6100079"/>
                <a:gd name="connsiteX26" fmla="*/ 0 w 5217957"/>
                <a:gd name="connsiteY26" fmla="*/ 915660 h 6100079"/>
                <a:gd name="connsiteX27" fmla="*/ 58609 w 5217957"/>
                <a:gd name="connsiteY27" fmla="*/ 828051 h 6100079"/>
                <a:gd name="connsiteX28" fmla="*/ 590689 w 5217957"/>
                <a:gd name="connsiteY28" fmla="*/ 385385 h 6100079"/>
                <a:gd name="connsiteX29" fmla="*/ 1951394 w 5217957"/>
                <a:gd name="connsiteY29" fmla="*/ 82 h 61000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5217957" h="6100079">
                  <a:moveTo>
                    <a:pt x="1951394" y="82"/>
                  </a:moveTo>
                  <a:cubicBezTo>
                    <a:pt x="2237632" y="-2119"/>
                    <a:pt x="2536431" y="40011"/>
                    <a:pt x="2855178" y="125419"/>
                  </a:cubicBezTo>
                  <a:cubicBezTo>
                    <a:pt x="3697704" y="351173"/>
                    <a:pt x="4370491" y="894159"/>
                    <a:pt x="4779341" y="1591542"/>
                  </a:cubicBezTo>
                  <a:cubicBezTo>
                    <a:pt x="5195535" y="2301324"/>
                    <a:pt x="5338357" y="3170855"/>
                    <a:pt x="5108574" y="4028416"/>
                  </a:cubicBezTo>
                  <a:cubicBezTo>
                    <a:pt x="4880820" y="4878406"/>
                    <a:pt x="4165604" y="5079965"/>
                    <a:pt x="3459359" y="5487716"/>
                  </a:cubicBezTo>
                  <a:cubicBezTo>
                    <a:pt x="2753115" y="5895466"/>
                    <a:pt x="2053265" y="6257288"/>
                    <a:pt x="1203275" y="6029534"/>
                  </a:cubicBezTo>
                  <a:cubicBezTo>
                    <a:pt x="739885" y="5905369"/>
                    <a:pt x="366400" y="5685345"/>
                    <a:pt x="59921" y="5396467"/>
                  </a:cubicBezTo>
                  <a:lnTo>
                    <a:pt x="0" y="5333381"/>
                  </a:lnTo>
                  <a:lnTo>
                    <a:pt x="0" y="4427327"/>
                  </a:lnTo>
                  <a:lnTo>
                    <a:pt x="112056" y="4602502"/>
                  </a:lnTo>
                  <a:cubicBezTo>
                    <a:pt x="215300" y="4749260"/>
                    <a:pt x="325419" y="4877443"/>
                    <a:pt x="443875" y="4989110"/>
                  </a:cubicBezTo>
                  <a:cubicBezTo>
                    <a:pt x="700709" y="5231113"/>
                    <a:pt x="996455" y="5394516"/>
                    <a:pt x="1348175" y="5488759"/>
                  </a:cubicBezTo>
                  <a:cubicBezTo>
                    <a:pt x="1633379" y="5565179"/>
                    <a:pt x="1910917" y="5556430"/>
                    <a:pt x="2221463" y="5461704"/>
                  </a:cubicBezTo>
                  <a:cubicBezTo>
                    <a:pt x="2541923" y="5363721"/>
                    <a:pt x="2870374" y="5181404"/>
                    <a:pt x="3179339" y="5003023"/>
                  </a:cubicBezTo>
                  <a:cubicBezTo>
                    <a:pt x="3323713" y="4919760"/>
                    <a:pt x="3463978" y="4846641"/>
                    <a:pt x="3599638" y="4775996"/>
                  </a:cubicBezTo>
                  <a:cubicBezTo>
                    <a:pt x="3862436" y="4639263"/>
                    <a:pt x="4089314" y="4521074"/>
                    <a:pt x="4259765" y="4374667"/>
                  </a:cubicBezTo>
                  <a:cubicBezTo>
                    <a:pt x="4418282" y="4238625"/>
                    <a:pt x="4513201" y="4087280"/>
                    <a:pt x="4567742" y="3883732"/>
                  </a:cubicBezTo>
                  <a:cubicBezTo>
                    <a:pt x="4660420" y="3537853"/>
                    <a:pt x="4682033" y="3184640"/>
                    <a:pt x="4631929" y="2833886"/>
                  </a:cubicBezTo>
                  <a:cubicBezTo>
                    <a:pt x="4583584" y="2494734"/>
                    <a:pt x="4470646" y="2172121"/>
                    <a:pt x="4296412" y="1874932"/>
                  </a:cubicBezTo>
                  <a:cubicBezTo>
                    <a:pt x="3944879" y="1275559"/>
                    <a:pt x="3381537" y="846289"/>
                    <a:pt x="2710219" y="666410"/>
                  </a:cubicBezTo>
                  <a:cubicBezTo>
                    <a:pt x="2349955" y="569877"/>
                    <a:pt x="2030161" y="539483"/>
                    <a:pt x="1732642" y="573480"/>
                  </a:cubicBezTo>
                  <a:cubicBezTo>
                    <a:pt x="1440866" y="606814"/>
                    <a:pt x="1158880" y="703976"/>
                    <a:pt x="870621" y="870402"/>
                  </a:cubicBezTo>
                  <a:cubicBezTo>
                    <a:pt x="670160" y="986048"/>
                    <a:pt x="589753" y="1064195"/>
                    <a:pt x="537555" y="1125324"/>
                  </a:cubicBezTo>
                  <a:cubicBezTo>
                    <a:pt x="463218" y="1212400"/>
                    <a:pt x="397708" y="1330125"/>
                    <a:pt x="306995" y="1493030"/>
                  </a:cubicBezTo>
                  <a:cubicBezTo>
                    <a:pt x="234596" y="1623167"/>
                    <a:pt x="145436" y="1783409"/>
                    <a:pt x="23579" y="1977465"/>
                  </a:cubicBezTo>
                  <a:lnTo>
                    <a:pt x="0" y="2014291"/>
                  </a:lnTo>
                  <a:lnTo>
                    <a:pt x="0" y="915660"/>
                  </a:lnTo>
                  <a:lnTo>
                    <a:pt x="58609" y="828051"/>
                  </a:lnTo>
                  <a:cubicBezTo>
                    <a:pt x="177453" y="670481"/>
                    <a:pt x="325847" y="538291"/>
                    <a:pt x="590689" y="385385"/>
                  </a:cubicBezTo>
                  <a:cubicBezTo>
                    <a:pt x="1032159" y="130559"/>
                    <a:pt x="1474330" y="3750"/>
                    <a:pt x="1951394" y="8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2" name="Titolo 1">
            <a:extLst>
              <a:ext uri="{FF2B5EF4-FFF2-40B4-BE49-F238E27FC236}">
                <a16:creationId xmlns:a16="http://schemas.microsoft.com/office/drawing/2014/main" id="{7A3EC48E-8C20-FA48-8705-7A77BB4C02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1243013"/>
            <a:ext cx="3855720" cy="4371974"/>
          </a:xfrm>
        </p:spPr>
        <p:txBody>
          <a:bodyPr>
            <a:normAutofit/>
          </a:bodyPr>
          <a:lstStyle/>
          <a:p>
            <a:r>
              <a:rPr lang="it-IT" altLang="it-IT" sz="3600" b="1">
                <a:solidFill>
                  <a:schemeClr val="tx2"/>
                </a:solidFill>
                <a:latin typeface="Baskerville Old Face" panose="02020602080505020303" pitchFamily="18" charset="0"/>
                <a:ea typeface="Microsoft YaHei" pitchFamily="34" charset="-122"/>
                <a:cs typeface="Mangal"/>
              </a:rPr>
              <a:t>NikolaosRoute-La Via Nicolaiana</a:t>
            </a:r>
            <a:endParaRPr lang="en-GB" sz="3600">
              <a:solidFill>
                <a:schemeClr val="tx2"/>
              </a:solidFill>
            </a:endParaRP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94C37945-1FD9-B24E-B6BF-28716B3828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03333" y="203200"/>
            <a:ext cx="6536267" cy="6459282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it-IT" altLang="it-IT" b="1" dirty="0" err="1">
                <a:solidFill>
                  <a:schemeClr val="tx2"/>
                </a:solidFill>
                <a:latin typeface="Baskerville Old Face" panose="02020602080505020303" pitchFamily="18" charset="0"/>
                <a:ea typeface="Microsoft YaHei" pitchFamily="34" charset="-122"/>
                <a:cs typeface="Mangal"/>
              </a:rPr>
              <a:t>NikolaosRoute</a:t>
            </a:r>
            <a:r>
              <a:rPr lang="it-IT" altLang="it-IT" b="1" dirty="0">
                <a:solidFill>
                  <a:schemeClr val="tx2"/>
                </a:solidFill>
                <a:latin typeface="Baskerville Old Face" panose="02020602080505020303" pitchFamily="18" charset="0"/>
                <a:ea typeface="Microsoft YaHei" pitchFamily="34" charset="-122"/>
                <a:cs typeface="Mangal"/>
              </a:rPr>
              <a:t> -La Via </a:t>
            </a:r>
            <a:r>
              <a:rPr lang="it-IT" altLang="it-IT" b="1" dirty="0" err="1">
                <a:solidFill>
                  <a:schemeClr val="tx2"/>
                </a:solidFill>
                <a:latin typeface="Baskerville Old Face" panose="02020602080505020303" pitchFamily="18" charset="0"/>
                <a:ea typeface="Microsoft YaHei" pitchFamily="34" charset="-122"/>
                <a:cs typeface="Mangal"/>
              </a:rPr>
              <a:t>Nicolaiana</a:t>
            </a:r>
            <a:r>
              <a:rPr lang="it-IT" altLang="it-IT" b="1" dirty="0">
                <a:solidFill>
                  <a:schemeClr val="tx2"/>
                </a:solidFill>
                <a:latin typeface="Baskerville Old Face" panose="02020602080505020303" pitchFamily="18" charset="0"/>
                <a:ea typeface="Microsoft YaHei" pitchFamily="34" charset="-122"/>
                <a:cs typeface="Mangal"/>
              </a:rPr>
              <a:t> è:</a:t>
            </a:r>
          </a:p>
          <a:p>
            <a:r>
              <a:rPr lang="it-IT" altLang="it-IT" b="1" dirty="0">
                <a:solidFill>
                  <a:schemeClr val="tx2"/>
                </a:solidFill>
                <a:latin typeface="Baskerville Old Face" panose="02020602080505020303" pitchFamily="18" charset="0"/>
                <a:ea typeface="Microsoft YaHei" pitchFamily="34" charset="-122"/>
                <a:cs typeface="Mangal"/>
              </a:rPr>
              <a:t> un modello di  Itinerario Culturale Europeo in fase di implementazione</a:t>
            </a:r>
          </a:p>
          <a:p>
            <a:r>
              <a:rPr lang="it-IT" altLang="it-IT" b="1" dirty="0">
                <a:solidFill>
                  <a:schemeClr val="tx2"/>
                </a:solidFill>
                <a:latin typeface="Baskerville Old Face" panose="02020602080505020303" pitchFamily="18" charset="0"/>
                <a:ea typeface="Microsoft YaHei" pitchFamily="34" charset="-122"/>
                <a:cs typeface="Mangal"/>
              </a:rPr>
              <a:t>di tipo MISTO  (Tracciato Materiale  e Percorsi Immateriali), che promuove  in Europa,  coinvolgendo Paesi Terzi</a:t>
            </a:r>
          </a:p>
          <a:p>
            <a:r>
              <a:rPr lang="it-IT" altLang="it-IT" b="1" dirty="0">
                <a:solidFill>
                  <a:schemeClr val="tx2"/>
                </a:solidFill>
                <a:latin typeface="Baskerville Old Face" panose="02020602080505020303" pitchFamily="18" charset="0"/>
                <a:ea typeface="Microsoft YaHei" pitchFamily="34" charset="-122"/>
                <a:cs typeface="Mangal"/>
              </a:rPr>
              <a:t>Il TRACCIATO MATERIALE </a:t>
            </a:r>
            <a:r>
              <a:rPr lang="it-IT" altLang="it-IT" dirty="0">
                <a:solidFill>
                  <a:schemeClr val="tx2"/>
                </a:solidFill>
                <a:latin typeface="Baskerville Old Face" panose="02020602080505020303" pitchFamily="18" charset="0"/>
                <a:ea typeface="Microsoft YaHei" pitchFamily="34" charset="-122"/>
                <a:cs typeface="Mangal"/>
              </a:rPr>
              <a:t> Il quadrante selezionato per il Tracciato  è quello dei Paesi dell’Est , con partenza dalla Federazione Russa, verso la Basilica di Bari in Italia, e poi in Terrasanta.</a:t>
            </a:r>
          </a:p>
          <a:p>
            <a:endParaRPr lang="en-GB" sz="18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46513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egnaposto contenuto 3">
            <a:extLst>
              <a:ext uri="{FF2B5EF4-FFF2-40B4-BE49-F238E27FC236}">
                <a16:creationId xmlns:a16="http://schemas.microsoft.com/office/drawing/2014/main" id="{735DB86F-940A-5842-ADF3-60731B986D6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336895"/>
            <a:ext cx="12005733" cy="65211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06670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87BF42CA-AD55-48B4-8949-C4DCA60A6A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6AE1D3D-3106-4CB2-AA7C-0C1642AC0F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0A31B6AF-B711-4CDB-8C2B-16E963DDC4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8137" y="0"/>
            <a:ext cx="5646974" cy="6483075"/>
            <a:chOff x="-19221" y="0"/>
            <a:chExt cx="5646974" cy="6483075"/>
          </a:xfrm>
        </p:grpSpPr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CA818331-E13C-49C6-B98D-A60AD0E85AE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0" y="116610"/>
              <a:ext cx="5535001" cy="6250127"/>
            </a:xfrm>
            <a:custGeom>
              <a:avLst/>
              <a:gdLst>
                <a:gd name="connsiteX0" fmla="*/ 2510242 w 5535001"/>
                <a:gd name="connsiteY0" fmla="*/ 174 h 6250127"/>
                <a:gd name="connsiteX1" fmla="*/ 2550551 w 5535001"/>
                <a:gd name="connsiteY1" fmla="*/ 510 h 6250127"/>
                <a:gd name="connsiteX2" fmla="*/ 2629490 w 5535001"/>
                <a:gd name="connsiteY2" fmla="*/ 3757 h 6250127"/>
                <a:gd name="connsiteX3" fmla="*/ 2708317 w 5535001"/>
                <a:gd name="connsiteY3" fmla="*/ 7229 h 6250127"/>
                <a:gd name="connsiteX4" fmla="*/ 2787256 w 5535001"/>
                <a:gd name="connsiteY4" fmla="*/ 14619 h 6250127"/>
                <a:gd name="connsiteX5" fmla="*/ 3408467 w 5535001"/>
                <a:gd name="connsiteY5" fmla="*/ 145064 h 6250127"/>
                <a:gd name="connsiteX6" fmla="*/ 3557723 w 5535001"/>
                <a:gd name="connsiteY6" fmla="*/ 199593 h 6250127"/>
                <a:gd name="connsiteX7" fmla="*/ 3594337 w 5535001"/>
                <a:gd name="connsiteY7" fmla="*/ 214597 h 6250127"/>
                <a:gd name="connsiteX8" fmla="*/ 3630616 w 5535001"/>
                <a:gd name="connsiteY8" fmla="*/ 230385 h 6250127"/>
                <a:gd name="connsiteX9" fmla="*/ 3703172 w 5535001"/>
                <a:gd name="connsiteY9" fmla="*/ 262073 h 6250127"/>
                <a:gd name="connsiteX10" fmla="*/ 3739003 w 5535001"/>
                <a:gd name="connsiteY10" fmla="*/ 278756 h 6250127"/>
                <a:gd name="connsiteX11" fmla="*/ 3756806 w 5535001"/>
                <a:gd name="connsiteY11" fmla="*/ 287266 h 6250127"/>
                <a:gd name="connsiteX12" fmla="*/ 3773714 w 5535001"/>
                <a:gd name="connsiteY12" fmla="*/ 297567 h 6250127"/>
                <a:gd name="connsiteX13" fmla="*/ 3840784 w 5535001"/>
                <a:gd name="connsiteY13" fmla="*/ 339332 h 6250127"/>
                <a:gd name="connsiteX14" fmla="*/ 3873927 w 5535001"/>
                <a:gd name="connsiteY14" fmla="*/ 360495 h 6250127"/>
                <a:gd name="connsiteX15" fmla="*/ 3906062 w 5535001"/>
                <a:gd name="connsiteY15" fmla="*/ 383001 h 6250127"/>
                <a:gd name="connsiteX16" fmla="*/ 3969662 w 5535001"/>
                <a:gd name="connsiteY16" fmla="*/ 428572 h 6250127"/>
                <a:gd name="connsiteX17" fmla="*/ 4423029 w 5535001"/>
                <a:gd name="connsiteY17" fmla="*/ 837600 h 6250127"/>
                <a:gd name="connsiteX18" fmla="*/ 4474647 w 5535001"/>
                <a:gd name="connsiteY18" fmla="*/ 891569 h 6250127"/>
                <a:gd name="connsiteX19" fmla="*/ 4524250 w 5535001"/>
                <a:gd name="connsiteY19" fmla="*/ 946883 h 6250127"/>
                <a:gd name="connsiteX20" fmla="*/ 4573965 w 5535001"/>
                <a:gd name="connsiteY20" fmla="*/ 1001748 h 6250127"/>
                <a:gd name="connsiteX21" fmla="*/ 4622224 w 5535001"/>
                <a:gd name="connsiteY21" fmla="*/ 1057509 h 6250127"/>
                <a:gd name="connsiteX22" fmla="*/ 4717510 w 5535001"/>
                <a:gd name="connsiteY22" fmla="*/ 1169143 h 6250127"/>
                <a:gd name="connsiteX23" fmla="*/ 4764986 w 5535001"/>
                <a:gd name="connsiteY23" fmla="*/ 1224681 h 6250127"/>
                <a:gd name="connsiteX24" fmla="*/ 4813021 w 5535001"/>
                <a:gd name="connsiteY24" fmla="*/ 1279994 h 6250127"/>
                <a:gd name="connsiteX25" fmla="*/ 5001915 w 5535001"/>
                <a:gd name="connsiteY25" fmla="*/ 1506846 h 6250127"/>
                <a:gd name="connsiteX26" fmla="*/ 5170542 w 5535001"/>
                <a:gd name="connsiteY26" fmla="*/ 1751165 h 6250127"/>
                <a:gd name="connsiteX27" fmla="*/ 5428969 w 5535001"/>
                <a:gd name="connsiteY27" fmla="*/ 2293660 h 6250127"/>
                <a:gd name="connsiteX28" fmla="*/ 5534893 w 5535001"/>
                <a:gd name="connsiteY28" fmla="*/ 2899307 h 6250127"/>
                <a:gd name="connsiteX29" fmla="*/ 5508804 w 5535001"/>
                <a:gd name="connsiteY29" fmla="*/ 3211144 h 6250127"/>
                <a:gd name="connsiteX30" fmla="*/ 5426282 w 5535001"/>
                <a:gd name="connsiteY30" fmla="*/ 3513352 h 6250127"/>
                <a:gd name="connsiteX31" fmla="*/ 5248250 w 5535001"/>
                <a:gd name="connsiteY31" fmla="*/ 4030542 h 6250127"/>
                <a:gd name="connsiteX32" fmla="*/ 5208612 w 5535001"/>
                <a:gd name="connsiteY32" fmla="*/ 4161771 h 6250127"/>
                <a:gd name="connsiteX33" fmla="*/ 5170318 w 5535001"/>
                <a:gd name="connsiteY33" fmla="*/ 4294680 h 6250127"/>
                <a:gd name="connsiteX34" fmla="*/ 5132248 w 5535001"/>
                <a:gd name="connsiteY34" fmla="*/ 4430164 h 6250127"/>
                <a:gd name="connsiteX35" fmla="*/ 5112765 w 5535001"/>
                <a:gd name="connsiteY35" fmla="*/ 4498914 h 6250127"/>
                <a:gd name="connsiteX36" fmla="*/ 5091715 w 5535001"/>
                <a:gd name="connsiteY36" fmla="*/ 4569119 h 6250127"/>
                <a:gd name="connsiteX37" fmla="*/ 5068985 w 5535001"/>
                <a:gd name="connsiteY37" fmla="*/ 4640220 h 6250127"/>
                <a:gd name="connsiteX38" fmla="*/ 5043904 w 5535001"/>
                <a:gd name="connsiteY38" fmla="*/ 4712105 h 6250127"/>
                <a:gd name="connsiteX39" fmla="*/ 5015799 w 5535001"/>
                <a:gd name="connsiteY39" fmla="*/ 4784438 h 6250127"/>
                <a:gd name="connsiteX40" fmla="*/ 4982880 w 5535001"/>
                <a:gd name="connsiteY40" fmla="*/ 4856435 h 6250127"/>
                <a:gd name="connsiteX41" fmla="*/ 4817276 w 5535001"/>
                <a:gd name="connsiteY41" fmla="*/ 5125275 h 6250127"/>
                <a:gd name="connsiteX42" fmla="*/ 4618753 w 5535001"/>
                <a:gd name="connsiteY42" fmla="*/ 5355374 h 6250127"/>
                <a:gd name="connsiteX43" fmla="*/ 4566575 w 5535001"/>
                <a:gd name="connsiteY43" fmla="*/ 5408560 h 6250127"/>
                <a:gd name="connsiteX44" fmla="*/ 4513837 w 5535001"/>
                <a:gd name="connsiteY44" fmla="*/ 5461186 h 6250127"/>
                <a:gd name="connsiteX45" fmla="*/ 4459531 w 5535001"/>
                <a:gd name="connsiteY45" fmla="*/ 5512580 h 6250127"/>
                <a:gd name="connsiteX46" fmla="*/ 4404554 w 5535001"/>
                <a:gd name="connsiteY46" fmla="*/ 5563526 h 6250127"/>
                <a:gd name="connsiteX47" fmla="*/ 4348009 w 5535001"/>
                <a:gd name="connsiteY47" fmla="*/ 5613017 h 6250127"/>
                <a:gd name="connsiteX48" fmla="*/ 4290568 w 5535001"/>
                <a:gd name="connsiteY48" fmla="*/ 5661948 h 6250127"/>
                <a:gd name="connsiteX49" fmla="*/ 4276124 w 5535001"/>
                <a:gd name="connsiteY49" fmla="*/ 5674153 h 6250127"/>
                <a:gd name="connsiteX50" fmla="*/ 4261120 w 5535001"/>
                <a:gd name="connsiteY50" fmla="*/ 5685798 h 6250127"/>
                <a:gd name="connsiteX51" fmla="*/ 4231112 w 5535001"/>
                <a:gd name="connsiteY51" fmla="*/ 5708976 h 6250127"/>
                <a:gd name="connsiteX52" fmla="*/ 4170984 w 5535001"/>
                <a:gd name="connsiteY52" fmla="*/ 5755443 h 6250127"/>
                <a:gd name="connsiteX53" fmla="*/ 4046025 w 5535001"/>
                <a:gd name="connsiteY53" fmla="*/ 5843228 h 6250127"/>
                <a:gd name="connsiteX54" fmla="*/ 3915356 w 5535001"/>
                <a:gd name="connsiteY54" fmla="*/ 5923735 h 6250127"/>
                <a:gd name="connsiteX55" fmla="*/ 3346323 w 5535001"/>
                <a:gd name="connsiteY55" fmla="*/ 6158872 h 6250127"/>
                <a:gd name="connsiteX56" fmla="*/ 2743476 w 5535001"/>
                <a:gd name="connsiteY56" fmla="*/ 6247328 h 6250127"/>
                <a:gd name="connsiteX57" fmla="*/ 2668120 w 5535001"/>
                <a:gd name="connsiteY57" fmla="*/ 6249344 h 6250127"/>
                <a:gd name="connsiteX58" fmla="*/ 2630498 w 5535001"/>
                <a:gd name="connsiteY58" fmla="*/ 6250127 h 6250127"/>
                <a:gd name="connsiteX59" fmla="*/ 2592988 w 5535001"/>
                <a:gd name="connsiteY59" fmla="*/ 6249568 h 6250127"/>
                <a:gd name="connsiteX60" fmla="*/ 2518080 w 5535001"/>
                <a:gd name="connsiteY60" fmla="*/ 6247777 h 6250127"/>
                <a:gd name="connsiteX61" fmla="*/ 2442948 w 5535001"/>
                <a:gd name="connsiteY61" fmla="*/ 6244529 h 6250127"/>
                <a:gd name="connsiteX62" fmla="*/ 2291676 w 5535001"/>
                <a:gd name="connsiteY62" fmla="*/ 6232213 h 6250127"/>
                <a:gd name="connsiteX63" fmla="*/ 2141412 w 5535001"/>
                <a:gd name="connsiteY63" fmla="*/ 6212394 h 6250127"/>
                <a:gd name="connsiteX64" fmla="*/ 1992715 w 5535001"/>
                <a:gd name="connsiteY64" fmla="*/ 6184961 h 6250127"/>
                <a:gd name="connsiteX65" fmla="*/ 1845811 w 5535001"/>
                <a:gd name="connsiteY65" fmla="*/ 6151034 h 6250127"/>
                <a:gd name="connsiteX66" fmla="*/ 1701033 w 5535001"/>
                <a:gd name="connsiteY66" fmla="*/ 6110724 h 6250127"/>
                <a:gd name="connsiteX67" fmla="*/ 1629484 w 5535001"/>
                <a:gd name="connsiteY67" fmla="*/ 6088219 h 6250127"/>
                <a:gd name="connsiteX68" fmla="*/ 1558383 w 5535001"/>
                <a:gd name="connsiteY68" fmla="*/ 6064929 h 6250127"/>
                <a:gd name="connsiteX69" fmla="*/ 1011968 w 5535001"/>
                <a:gd name="connsiteY69" fmla="*/ 5828896 h 6250127"/>
                <a:gd name="connsiteX70" fmla="*/ 511237 w 5535001"/>
                <a:gd name="connsiteY70" fmla="*/ 5512356 h 6250127"/>
                <a:gd name="connsiteX71" fmla="*/ 395572 w 5535001"/>
                <a:gd name="connsiteY71" fmla="*/ 5419757 h 6250127"/>
                <a:gd name="connsiteX72" fmla="*/ 284722 w 5535001"/>
                <a:gd name="connsiteY72" fmla="*/ 5321559 h 6250127"/>
                <a:gd name="connsiteX73" fmla="*/ 257513 w 5535001"/>
                <a:gd name="connsiteY73" fmla="*/ 5296477 h 6250127"/>
                <a:gd name="connsiteX74" fmla="*/ 243853 w 5535001"/>
                <a:gd name="connsiteY74" fmla="*/ 5283937 h 6250127"/>
                <a:gd name="connsiteX75" fmla="*/ 230752 w 5535001"/>
                <a:gd name="connsiteY75" fmla="*/ 5270836 h 6250127"/>
                <a:gd name="connsiteX76" fmla="*/ 178574 w 5535001"/>
                <a:gd name="connsiteY76" fmla="*/ 5218322 h 6250127"/>
                <a:gd name="connsiteX77" fmla="*/ 126508 w 5535001"/>
                <a:gd name="connsiteY77" fmla="*/ 5165584 h 6250127"/>
                <a:gd name="connsiteX78" fmla="*/ 76345 w 5535001"/>
                <a:gd name="connsiteY78" fmla="*/ 5111167 h 6250127"/>
                <a:gd name="connsiteX79" fmla="*/ 26407 w 5535001"/>
                <a:gd name="connsiteY79" fmla="*/ 5056413 h 6250127"/>
                <a:gd name="connsiteX80" fmla="*/ 0 w 5535001"/>
                <a:gd name="connsiteY80" fmla="*/ 5024776 h 6250127"/>
                <a:gd name="connsiteX81" fmla="*/ 0 w 5535001"/>
                <a:gd name="connsiteY81" fmla="*/ 4492798 h 6250127"/>
                <a:gd name="connsiteX82" fmla="*/ 28534 w 5535001"/>
                <a:gd name="connsiteY82" fmla="*/ 4537879 h 6250127"/>
                <a:gd name="connsiteX83" fmla="*/ 66604 w 5535001"/>
                <a:gd name="connsiteY83" fmla="*/ 4592745 h 6250127"/>
                <a:gd name="connsiteX84" fmla="*/ 104114 w 5535001"/>
                <a:gd name="connsiteY84" fmla="*/ 4647834 h 6250127"/>
                <a:gd name="connsiteX85" fmla="*/ 143751 w 5535001"/>
                <a:gd name="connsiteY85" fmla="*/ 4701580 h 6250127"/>
                <a:gd name="connsiteX86" fmla="*/ 182717 w 5535001"/>
                <a:gd name="connsiteY86" fmla="*/ 4755773 h 6250127"/>
                <a:gd name="connsiteX87" fmla="*/ 223810 w 5535001"/>
                <a:gd name="connsiteY87" fmla="*/ 4808399 h 6250127"/>
                <a:gd name="connsiteX88" fmla="*/ 264679 w 5535001"/>
                <a:gd name="connsiteY88" fmla="*/ 4861249 h 6250127"/>
                <a:gd name="connsiteX89" fmla="*/ 307788 w 5535001"/>
                <a:gd name="connsiteY89" fmla="*/ 4912420 h 6250127"/>
                <a:gd name="connsiteX90" fmla="*/ 351232 w 5535001"/>
                <a:gd name="connsiteY90" fmla="*/ 4963254 h 6250127"/>
                <a:gd name="connsiteX91" fmla="*/ 397028 w 5535001"/>
                <a:gd name="connsiteY91" fmla="*/ 5012185 h 6250127"/>
                <a:gd name="connsiteX92" fmla="*/ 443496 w 5535001"/>
                <a:gd name="connsiteY92" fmla="*/ 5060444 h 6250127"/>
                <a:gd name="connsiteX93" fmla="*/ 455140 w 5535001"/>
                <a:gd name="connsiteY93" fmla="*/ 5072537 h 6250127"/>
                <a:gd name="connsiteX94" fmla="*/ 467345 w 5535001"/>
                <a:gd name="connsiteY94" fmla="*/ 5083958 h 6250127"/>
                <a:gd name="connsiteX95" fmla="*/ 491755 w 5535001"/>
                <a:gd name="connsiteY95" fmla="*/ 5106912 h 6250127"/>
                <a:gd name="connsiteX96" fmla="*/ 540686 w 5535001"/>
                <a:gd name="connsiteY96" fmla="*/ 5152819 h 6250127"/>
                <a:gd name="connsiteX97" fmla="*/ 552890 w 5535001"/>
                <a:gd name="connsiteY97" fmla="*/ 5164353 h 6250127"/>
                <a:gd name="connsiteX98" fmla="*/ 565655 w 5535001"/>
                <a:gd name="connsiteY98" fmla="*/ 5175214 h 6250127"/>
                <a:gd name="connsiteX99" fmla="*/ 591072 w 5535001"/>
                <a:gd name="connsiteY99" fmla="*/ 5197048 h 6250127"/>
                <a:gd name="connsiteX100" fmla="*/ 694197 w 5535001"/>
                <a:gd name="connsiteY100" fmla="*/ 5283041 h 6250127"/>
                <a:gd name="connsiteX101" fmla="*/ 1146221 w 5535001"/>
                <a:gd name="connsiteY101" fmla="*/ 5573716 h 6250127"/>
                <a:gd name="connsiteX102" fmla="*/ 1650982 w 5535001"/>
                <a:gd name="connsiteY102" fmla="*/ 5758130 h 6250127"/>
                <a:gd name="connsiteX103" fmla="*/ 1716485 w 5535001"/>
                <a:gd name="connsiteY103" fmla="*/ 5772798 h 6250127"/>
                <a:gd name="connsiteX104" fmla="*/ 1782211 w 5535001"/>
                <a:gd name="connsiteY104" fmla="*/ 5786235 h 6250127"/>
                <a:gd name="connsiteX105" fmla="*/ 1848386 w 5535001"/>
                <a:gd name="connsiteY105" fmla="*/ 5796984 h 6250127"/>
                <a:gd name="connsiteX106" fmla="*/ 1881417 w 5535001"/>
                <a:gd name="connsiteY106" fmla="*/ 5802359 h 6250127"/>
                <a:gd name="connsiteX107" fmla="*/ 1914560 w 5535001"/>
                <a:gd name="connsiteY107" fmla="*/ 5807061 h 6250127"/>
                <a:gd name="connsiteX108" fmla="*/ 2047469 w 5535001"/>
                <a:gd name="connsiteY108" fmla="*/ 5821282 h 6250127"/>
                <a:gd name="connsiteX109" fmla="*/ 2180601 w 5535001"/>
                <a:gd name="connsiteY109" fmla="*/ 5828896 h 6250127"/>
                <a:gd name="connsiteX110" fmla="*/ 2313622 w 5535001"/>
                <a:gd name="connsiteY110" fmla="*/ 5830463 h 6250127"/>
                <a:gd name="connsiteX111" fmla="*/ 2380021 w 5535001"/>
                <a:gd name="connsiteY111" fmla="*/ 5828448 h 6250127"/>
                <a:gd name="connsiteX112" fmla="*/ 2446195 w 5535001"/>
                <a:gd name="connsiteY112" fmla="*/ 5826433 h 6250127"/>
                <a:gd name="connsiteX113" fmla="*/ 2513041 w 5535001"/>
                <a:gd name="connsiteY113" fmla="*/ 5822737 h 6250127"/>
                <a:gd name="connsiteX114" fmla="*/ 2580111 w 5535001"/>
                <a:gd name="connsiteY114" fmla="*/ 5818258 h 6250127"/>
                <a:gd name="connsiteX115" fmla="*/ 2613590 w 5535001"/>
                <a:gd name="connsiteY115" fmla="*/ 5816355 h 6250127"/>
                <a:gd name="connsiteX116" fmla="*/ 2646845 w 5535001"/>
                <a:gd name="connsiteY116" fmla="*/ 5813108 h 6250127"/>
                <a:gd name="connsiteX117" fmla="*/ 2713244 w 5535001"/>
                <a:gd name="connsiteY117" fmla="*/ 5806838 h 6250127"/>
                <a:gd name="connsiteX118" fmla="*/ 3230882 w 5535001"/>
                <a:gd name="connsiteY118" fmla="*/ 5721292 h 6250127"/>
                <a:gd name="connsiteX119" fmla="*/ 3720416 w 5535001"/>
                <a:gd name="connsiteY119" fmla="*/ 5556472 h 6250127"/>
                <a:gd name="connsiteX120" fmla="*/ 3837425 w 5535001"/>
                <a:gd name="connsiteY120" fmla="*/ 5499927 h 6250127"/>
                <a:gd name="connsiteX121" fmla="*/ 3951634 w 5535001"/>
                <a:gd name="connsiteY121" fmla="*/ 5436552 h 6250127"/>
                <a:gd name="connsiteX122" fmla="*/ 4007284 w 5535001"/>
                <a:gd name="connsiteY122" fmla="*/ 5401841 h 6250127"/>
                <a:gd name="connsiteX123" fmla="*/ 4035164 w 5535001"/>
                <a:gd name="connsiteY123" fmla="*/ 5384374 h 6250127"/>
                <a:gd name="connsiteX124" fmla="*/ 4049049 w 5535001"/>
                <a:gd name="connsiteY124" fmla="*/ 5375640 h 6250127"/>
                <a:gd name="connsiteX125" fmla="*/ 4062485 w 5535001"/>
                <a:gd name="connsiteY125" fmla="*/ 5366123 h 6250127"/>
                <a:gd name="connsiteX126" fmla="*/ 4116567 w 5535001"/>
                <a:gd name="connsiteY126" fmla="*/ 5328277 h 6250127"/>
                <a:gd name="connsiteX127" fmla="*/ 4169976 w 5535001"/>
                <a:gd name="connsiteY127" fmla="*/ 5289199 h 6250127"/>
                <a:gd name="connsiteX128" fmla="*/ 4222042 w 5535001"/>
                <a:gd name="connsiteY128" fmla="*/ 5247994 h 6250127"/>
                <a:gd name="connsiteX129" fmla="*/ 4273213 w 5535001"/>
                <a:gd name="connsiteY129" fmla="*/ 5205558 h 6250127"/>
                <a:gd name="connsiteX130" fmla="*/ 4323151 w 5535001"/>
                <a:gd name="connsiteY130" fmla="*/ 5161329 h 6250127"/>
                <a:gd name="connsiteX131" fmla="*/ 4371971 w 5535001"/>
                <a:gd name="connsiteY131" fmla="*/ 5116093 h 6250127"/>
                <a:gd name="connsiteX132" fmla="*/ 4546868 w 5535001"/>
                <a:gd name="connsiteY132" fmla="*/ 4924400 h 6250127"/>
                <a:gd name="connsiteX133" fmla="*/ 4675634 w 5535001"/>
                <a:gd name="connsiteY133" fmla="*/ 4715352 h 6250127"/>
                <a:gd name="connsiteX134" fmla="*/ 4700155 w 5535001"/>
                <a:gd name="connsiteY134" fmla="*/ 4659255 h 6250127"/>
                <a:gd name="connsiteX135" fmla="*/ 4721206 w 5535001"/>
                <a:gd name="connsiteY135" fmla="*/ 4600135 h 6250127"/>
                <a:gd name="connsiteX136" fmla="*/ 4740465 w 5535001"/>
                <a:gd name="connsiteY136" fmla="*/ 4538887 h 6250127"/>
                <a:gd name="connsiteX137" fmla="*/ 4758492 w 5535001"/>
                <a:gd name="connsiteY137" fmla="*/ 4475848 h 6250127"/>
                <a:gd name="connsiteX138" fmla="*/ 4891288 w 5535001"/>
                <a:gd name="connsiteY138" fmla="*/ 3930329 h 6250127"/>
                <a:gd name="connsiteX139" fmla="*/ 5066298 w 5535001"/>
                <a:gd name="connsiteY139" fmla="*/ 3382235 h 6250127"/>
                <a:gd name="connsiteX140" fmla="*/ 5156994 w 5535001"/>
                <a:gd name="connsiteY140" fmla="*/ 2898635 h 6250127"/>
                <a:gd name="connsiteX141" fmla="*/ 5083317 w 5535001"/>
                <a:gd name="connsiteY141" fmla="*/ 2402047 h 6250127"/>
                <a:gd name="connsiteX142" fmla="*/ 4871022 w 5535001"/>
                <a:gd name="connsiteY142" fmla="*/ 1926958 h 6250127"/>
                <a:gd name="connsiteX143" fmla="*/ 4727028 w 5535001"/>
                <a:gd name="connsiteY143" fmla="*/ 1703577 h 6250127"/>
                <a:gd name="connsiteX144" fmla="*/ 4563776 w 5535001"/>
                <a:gd name="connsiteY144" fmla="*/ 1490834 h 6250127"/>
                <a:gd name="connsiteX145" fmla="*/ 4370291 w 5535001"/>
                <a:gd name="connsiteY145" fmla="*/ 1300596 h 6250127"/>
                <a:gd name="connsiteX146" fmla="*/ 4266046 w 5535001"/>
                <a:gd name="connsiteY146" fmla="*/ 1214491 h 6250127"/>
                <a:gd name="connsiteX147" fmla="*/ 4212973 w 5535001"/>
                <a:gd name="connsiteY147" fmla="*/ 1173062 h 6250127"/>
                <a:gd name="connsiteX148" fmla="*/ 4157995 w 5535001"/>
                <a:gd name="connsiteY148" fmla="*/ 1134545 h 6250127"/>
                <a:gd name="connsiteX149" fmla="*/ 3697126 w 5535001"/>
                <a:gd name="connsiteY149" fmla="*/ 881044 h 6250127"/>
                <a:gd name="connsiteX150" fmla="*/ 3637670 w 5535001"/>
                <a:gd name="connsiteY150" fmla="*/ 856747 h 6250127"/>
                <a:gd name="connsiteX151" fmla="*/ 3608222 w 5535001"/>
                <a:gd name="connsiteY151" fmla="*/ 844318 h 6250127"/>
                <a:gd name="connsiteX152" fmla="*/ 3578214 w 5535001"/>
                <a:gd name="connsiteY152" fmla="*/ 833457 h 6250127"/>
                <a:gd name="connsiteX153" fmla="*/ 3518309 w 5535001"/>
                <a:gd name="connsiteY153" fmla="*/ 812294 h 6250127"/>
                <a:gd name="connsiteX154" fmla="*/ 3503417 w 5535001"/>
                <a:gd name="connsiteY154" fmla="*/ 806920 h 6250127"/>
                <a:gd name="connsiteX155" fmla="*/ 3489533 w 5535001"/>
                <a:gd name="connsiteY155" fmla="*/ 799642 h 6250127"/>
                <a:gd name="connsiteX156" fmla="*/ 3460869 w 5535001"/>
                <a:gd name="connsiteY156" fmla="*/ 787101 h 6250127"/>
                <a:gd name="connsiteX157" fmla="*/ 3402980 w 5535001"/>
                <a:gd name="connsiteY157" fmla="*/ 763475 h 6250127"/>
                <a:gd name="connsiteX158" fmla="*/ 3374092 w 5535001"/>
                <a:gd name="connsiteY158" fmla="*/ 751606 h 6250127"/>
                <a:gd name="connsiteX159" fmla="*/ 3344980 w 5535001"/>
                <a:gd name="connsiteY159" fmla="*/ 740409 h 6250127"/>
                <a:gd name="connsiteX160" fmla="*/ 3226627 w 5535001"/>
                <a:gd name="connsiteY160" fmla="*/ 700772 h 6250127"/>
                <a:gd name="connsiteX161" fmla="*/ 2735750 w 5535001"/>
                <a:gd name="connsiteY161" fmla="*/ 614667 h 6250127"/>
                <a:gd name="connsiteX162" fmla="*/ 2673158 w 5535001"/>
                <a:gd name="connsiteY162" fmla="*/ 610412 h 6250127"/>
                <a:gd name="connsiteX163" fmla="*/ 2610119 w 5535001"/>
                <a:gd name="connsiteY163" fmla="*/ 609628 h 6250127"/>
                <a:gd name="connsiteX164" fmla="*/ 2547080 w 5535001"/>
                <a:gd name="connsiteY164" fmla="*/ 608620 h 6250127"/>
                <a:gd name="connsiteX165" fmla="*/ 2516400 w 5535001"/>
                <a:gd name="connsiteY165" fmla="*/ 608844 h 6250127"/>
                <a:gd name="connsiteX166" fmla="*/ 2486280 w 5535001"/>
                <a:gd name="connsiteY166" fmla="*/ 609740 h 6250127"/>
                <a:gd name="connsiteX167" fmla="*/ 2426376 w 5535001"/>
                <a:gd name="connsiteY167" fmla="*/ 613099 h 6250127"/>
                <a:gd name="connsiteX168" fmla="*/ 2366920 w 5535001"/>
                <a:gd name="connsiteY168" fmla="*/ 618474 h 6250127"/>
                <a:gd name="connsiteX169" fmla="*/ 2337248 w 5535001"/>
                <a:gd name="connsiteY169" fmla="*/ 621497 h 6250127"/>
                <a:gd name="connsiteX170" fmla="*/ 2307800 w 5535001"/>
                <a:gd name="connsiteY170" fmla="*/ 625528 h 6250127"/>
                <a:gd name="connsiteX171" fmla="*/ 2278351 w 5535001"/>
                <a:gd name="connsiteY171" fmla="*/ 629559 h 6250127"/>
                <a:gd name="connsiteX172" fmla="*/ 2249127 w 5535001"/>
                <a:gd name="connsiteY172" fmla="*/ 634710 h 6250127"/>
                <a:gd name="connsiteX173" fmla="*/ 1796096 w 5535001"/>
                <a:gd name="connsiteY173" fmla="*/ 781726 h 6250127"/>
                <a:gd name="connsiteX174" fmla="*/ 1370833 w 5535001"/>
                <a:gd name="connsiteY174" fmla="*/ 1048663 h 6250127"/>
                <a:gd name="connsiteX175" fmla="*/ 959790 w 5535001"/>
                <a:gd name="connsiteY175" fmla="*/ 1390844 h 6250127"/>
                <a:gd name="connsiteX176" fmla="*/ 749062 w 5535001"/>
                <a:gd name="connsiteY176" fmla="*/ 1577611 h 6250127"/>
                <a:gd name="connsiteX177" fmla="*/ 524786 w 5535001"/>
                <a:gd name="connsiteY177" fmla="*/ 1763145 h 6250127"/>
                <a:gd name="connsiteX178" fmla="*/ 84071 w 5535001"/>
                <a:gd name="connsiteY178" fmla="*/ 2098496 h 6250127"/>
                <a:gd name="connsiteX179" fmla="*/ 0 w 5535001"/>
                <a:gd name="connsiteY179" fmla="*/ 2168094 h 6250127"/>
                <a:gd name="connsiteX180" fmla="*/ 0 w 5535001"/>
                <a:gd name="connsiteY180" fmla="*/ 1576676 h 6250127"/>
                <a:gd name="connsiteX181" fmla="*/ 174655 w 5535001"/>
                <a:gd name="connsiteY181" fmla="*/ 1387597 h 6250127"/>
                <a:gd name="connsiteX182" fmla="*/ 363661 w 5535001"/>
                <a:gd name="connsiteY182" fmla="*/ 1188626 h 6250127"/>
                <a:gd name="connsiteX183" fmla="*/ 458052 w 5535001"/>
                <a:gd name="connsiteY183" fmla="*/ 1086397 h 6250127"/>
                <a:gd name="connsiteX184" fmla="*/ 557257 w 5535001"/>
                <a:gd name="connsiteY184" fmla="*/ 981593 h 6250127"/>
                <a:gd name="connsiteX185" fmla="*/ 994165 w 5535001"/>
                <a:gd name="connsiteY185" fmla="*/ 578389 h 6250127"/>
                <a:gd name="connsiteX186" fmla="*/ 1520873 w 5535001"/>
                <a:gd name="connsiteY186" fmla="*/ 237215 h 6250127"/>
                <a:gd name="connsiteX187" fmla="*/ 2141748 w 5535001"/>
                <a:gd name="connsiteY187" fmla="*/ 31190 h 6250127"/>
                <a:gd name="connsiteX188" fmla="*/ 2182505 w 5535001"/>
                <a:gd name="connsiteY188" fmla="*/ 24360 h 6250127"/>
                <a:gd name="connsiteX189" fmla="*/ 2223374 w 5535001"/>
                <a:gd name="connsiteY189" fmla="*/ 18873 h 6250127"/>
                <a:gd name="connsiteX190" fmla="*/ 2264355 w 5535001"/>
                <a:gd name="connsiteY190" fmla="*/ 13611 h 6250127"/>
                <a:gd name="connsiteX191" fmla="*/ 2305336 w 5535001"/>
                <a:gd name="connsiteY191" fmla="*/ 9580 h 6250127"/>
                <a:gd name="connsiteX192" fmla="*/ 2387410 w 5535001"/>
                <a:gd name="connsiteY192" fmla="*/ 3645 h 6250127"/>
                <a:gd name="connsiteX193" fmla="*/ 2469373 w 5535001"/>
                <a:gd name="connsiteY193" fmla="*/ 622 h 62501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</a:cxnLst>
              <a:rect l="l" t="t" r="r" b="b"/>
              <a:pathLst>
                <a:path w="5535001" h="6250127">
                  <a:moveTo>
                    <a:pt x="2510242" y="174"/>
                  </a:moveTo>
                  <a:cubicBezTo>
                    <a:pt x="2523902" y="-50"/>
                    <a:pt x="2537562" y="-162"/>
                    <a:pt x="2550551" y="510"/>
                  </a:cubicBezTo>
                  <a:lnTo>
                    <a:pt x="2629490" y="3757"/>
                  </a:lnTo>
                  <a:lnTo>
                    <a:pt x="2708317" y="7229"/>
                  </a:lnTo>
                  <a:cubicBezTo>
                    <a:pt x="2734630" y="8572"/>
                    <a:pt x="2760943" y="12155"/>
                    <a:pt x="2787256" y="14619"/>
                  </a:cubicBezTo>
                  <a:cubicBezTo>
                    <a:pt x="2997536" y="34885"/>
                    <a:pt x="3207144" y="77994"/>
                    <a:pt x="3408467" y="145064"/>
                  </a:cubicBezTo>
                  <a:lnTo>
                    <a:pt x="3557723" y="199593"/>
                  </a:lnTo>
                  <a:cubicBezTo>
                    <a:pt x="3570264" y="203848"/>
                    <a:pt x="3582245" y="209447"/>
                    <a:pt x="3594337" y="214597"/>
                  </a:cubicBezTo>
                  <a:lnTo>
                    <a:pt x="3630616" y="230385"/>
                  </a:lnTo>
                  <a:lnTo>
                    <a:pt x="3703172" y="262073"/>
                  </a:lnTo>
                  <a:cubicBezTo>
                    <a:pt x="3715265" y="267335"/>
                    <a:pt x="3727358" y="272598"/>
                    <a:pt x="3739003" y="278756"/>
                  </a:cubicBezTo>
                  <a:cubicBezTo>
                    <a:pt x="3744937" y="281667"/>
                    <a:pt x="3750984" y="284131"/>
                    <a:pt x="3756806" y="287266"/>
                  </a:cubicBezTo>
                  <a:cubicBezTo>
                    <a:pt x="3762517" y="290513"/>
                    <a:pt x="3768115" y="294208"/>
                    <a:pt x="3773714" y="297567"/>
                  </a:cubicBezTo>
                  <a:lnTo>
                    <a:pt x="3840784" y="339332"/>
                  </a:lnTo>
                  <a:cubicBezTo>
                    <a:pt x="3851869" y="346386"/>
                    <a:pt x="3863290" y="352881"/>
                    <a:pt x="3873927" y="360495"/>
                  </a:cubicBezTo>
                  <a:lnTo>
                    <a:pt x="3906062" y="383001"/>
                  </a:lnTo>
                  <a:lnTo>
                    <a:pt x="3969662" y="428572"/>
                  </a:lnTo>
                  <a:cubicBezTo>
                    <a:pt x="4137281" y="552188"/>
                    <a:pt x="4285417" y="693270"/>
                    <a:pt x="4423029" y="837600"/>
                  </a:cubicBezTo>
                  <a:cubicBezTo>
                    <a:pt x="4440160" y="855739"/>
                    <a:pt x="4457404" y="873766"/>
                    <a:pt x="4474647" y="891569"/>
                  </a:cubicBezTo>
                  <a:lnTo>
                    <a:pt x="4524250" y="946883"/>
                  </a:lnTo>
                  <a:lnTo>
                    <a:pt x="4573965" y="1001748"/>
                  </a:lnTo>
                  <a:cubicBezTo>
                    <a:pt x="4590760" y="1019887"/>
                    <a:pt x="4605988" y="1039146"/>
                    <a:pt x="4622224" y="1057509"/>
                  </a:cubicBezTo>
                  <a:cubicBezTo>
                    <a:pt x="4653911" y="1094907"/>
                    <a:pt x="4686831" y="1131409"/>
                    <a:pt x="4717510" y="1169143"/>
                  </a:cubicBezTo>
                  <a:cubicBezTo>
                    <a:pt x="4733186" y="1187730"/>
                    <a:pt x="4748862" y="1206430"/>
                    <a:pt x="4764986" y="1224681"/>
                  </a:cubicBezTo>
                  <a:cubicBezTo>
                    <a:pt x="4780886" y="1243044"/>
                    <a:pt x="4797233" y="1261071"/>
                    <a:pt x="4813021" y="1279994"/>
                  </a:cubicBezTo>
                  <a:cubicBezTo>
                    <a:pt x="4877292" y="1354230"/>
                    <a:pt x="4941339" y="1428914"/>
                    <a:pt x="5001915" y="1506846"/>
                  </a:cubicBezTo>
                  <a:cubicBezTo>
                    <a:pt x="5062603" y="1584665"/>
                    <a:pt x="5118252" y="1666739"/>
                    <a:pt x="5170542" y="1751165"/>
                  </a:cubicBezTo>
                  <a:cubicBezTo>
                    <a:pt x="5274898" y="1920240"/>
                    <a:pt x="5363579" y="2101295"/>
                    <a:pt x="5428969" y="2293660"/>
                  </a:cubicBezTo>
                  <a:cubicBezTo>
                    <a:pt x="5494136" y="2485801"/>
                    <a:pt x="5533102" y="2690819"/>
                    <a:pt x="5534893" y="2899307"/>
                  </a:cubicBezTo>
                  <a:cubicBezTo>
                    <a:pt x="5536124" y="3003439"/>
                    <a:pt x="5526831" y="3108132"/>
                    <a:pt x="5508804" y="3211144"/>
                  </a:cubicBezTo>
                  <a:cubicBezTo>
                    <a:pt x="5490441" y="3314157"/>
                    <a:pt x="5462336" y="3415490"/>
                    <a:pt x="5426282" y="3513352"/>
                  </a:cubicBezTo>
                  <a:cubicBezTo>
                    <a:pt x="5363355" y="3684890"/>
                    <a:pt x="5302219" y="3856428"/>
                    <a:pt x="5248250" y="4030542"/>
                  </a:cubicBezTo>
                  <a:lnTo>
                    <a:pt x="5208612" y="4161771"/>
                  </a:lnTo>
                  <a:lnTo>
                    <a:pt x="5170318" y="4294680"/>
                  </a:lnTo>
                  <a:lnTo>
                    <a:pt x="5132248" y="4430164"/>
                  </a:lnTo>
                  <a:lnTo>
                    <a:pt x="5112765" y="4498914"/>
                  </a:lnTo>
                  <a:lnTo>
                    <a:pt x="5091715" y="4569119"/>
                  </a:lnTo>
                  <a:cubicBezTo>
                    <a:pt x="5085221" y="4592297"/>
                    <a:pt x="5076823" y="4616482"/>
                    <a:pt x="5068985" y="4640220"/>
                  </a:cubicBezTo>
                  <a:cubicBezTo>
                    <a:pt x="5060699" y="4664182"/>
                    <a:pt x="5053981" y="4687807"/>
                    <a:pt x="5043904" y="4712105"/>
                  </a:cubicBezTo>
                  <a:lnTo>
                    <a:pt x="5015799" y="4784438"/>
                  </a:lnTo>
                  <a:cubicBezTo>
                    <a:pt x="5005274" y="4808511"/>
                    <a:pt x="4993965" y="4832473"/>
                    <a:pt x="4982880" y="4856435"/>
                  </a:cubicBezTo>
                  <a:cubicBezTo>
                    <a:pt x="4936524" y="4951273"/>
                    <a:pt x="4881099" y="5044096"/>
                    <a:pt x="4817276" y="5125275"/>
                  </a:cubicBezTo>
                  <a:cubicBezTo>
                    <a:pt x="4755244" y="5208805"/>
                    <a:pt x="4686943" y="5282817"/>
                    <a:pt x="4618753" y="5355374"/>
                  </a:cubicBezTo>
                  <a:cubicBezTo>
                    <a:pt x="4602069" y="5374073"/>
                    <a:pt x="4584154" y="5391092"/>
                    <a:pt x="4566575" y="5408560"/>
                  </a:cubicBezTo>
                  <a:lnTo>
                    <a:pt x="4513837" y="5461186"/>
                  </a:lnTo>
                  <a:cubicBezTo>
                    <a:pt x="4496593" y="5479101"/>
                    <a:pt x="4477894" y="5495560"/>
                    <a:pt x="4459531" y="5512580"/>
                  </a:cubicBezTo>
                  <a:lnTo>
                    <a:pt x="4404554" y="5563526"/>
                  </a:lnTo>
                  <a:cubicBezTo>
                    <a:pt x="4386527" y="5580770"/>
                    <a:pt x="4366932" y="5596670"/>
                    <a:pt x="4348009" y="5613017"/>
                  </a:cubicBezTo>
                  <a:lnTo>
                    <a:pt x="4290568" y="5661948"/>
                  </a:lnTo>
                  <a:lnTo>
                    <a:pt x="4276124" y="5674153"/>
                  </a:lnTo>
                  <a:lnTo>
                    <a:pt x="4261120" y="5685798"/>
                  </a:lnTo>
                  <a:lnTo>
                    <a:pt x="4231112" y="5708976"/>
                  </a:lnTo>
                  <a:lnTo>
                    <a:pt x="4170984" y="5755443"/>
                  </a:lnTo>
                  <a:cubicBezTo>
                    <a:pt x="4130227" y="5785563"/>
                    <a:pt x="4087790" y="5813892"/>
                    <a:pt x="4046025" y="5843228"/>
                  </a:cubicBezTo>
                  <a:cubicBezTo>
                    <a:pt x="4002917" y="5870437"/>
                    <a:pt x="3959248" y="5897309"/>
                    <a:pt x="3915356" y="5923735"/>
                  </a:cubicBezTo>
                  <a:cubicBezTo>
                    <a:pt x="3737659" y="6026299"/>
                    <a:pt x="3544847" y="6106022"/>
                    <a:pt x="3346323" y="6158872"/>
                  </a:cubicBezTo>
                  <a:cubicBezTo>
                    <a:pt x="3147800" y="6211946"/>
                    <a:pt x="2944462" y="6239714"/>
                    <a:pt x="2743476" y="6247328"/>
                  </a:cubicBezTo>
                  <a:lnTo>
                    <a:pt x="2668120" y="6249344"/>
                  </a:lnTo>
                  <a:lnTo>
                    <a:pt x="2630498" y="6250127"/>
                  </a:lnTo>
                  <a:lnTo>
                    <a:pt x="2592988" y="6249568"/>
                  </a:lnTo>
                  <a:lnTo>
                    <a:pt x="2518080" y="6247777"/>
                  </a:lnTo>
                  <a:cubicBezTo>
                    <a:pt x="2493110" y="6247105"/>
                    <a:pt x="2468365" y="6246881"/>
                    <a:pt x="2442948" y="6244529"/>
                  </a:cubicBezTo>
                  <a:cubicBezTo>
                    <a:pt x="2392337" y="6240722"/>
                    <a:pt x="2341950" y="6237699"/>
                    <a:pt x="2291676" y="6232213"/>
                  </a:cubicBezTo>
                  <a:lnTo>
                    <a:pt x="2141412" y="6212394"/>
                  </a:lnTo>
                  <a:lnTo>
                    <a:pt x="1992715" y="6184961"/>
                  </a:lnTo>
                  <a:cubicBezTo>
                    <a:pt x="1943561" y="6173988"/>
                    <a:pt x="1894630" y="6162231"/>
                    <a:pt x="1845811" y="6151034"/>
                  </a:cubicBezTo>
                  <a:cubicBezTo>
                    <a:pt x="1797215" y="6138829"/>
                    <a:pt x="1749180" y="6123938"/>
                    <a:pt x="1701033" y="6110724"/>
                  </a:cubicBezTo>
                  <a:cubicBezTo>
                    <a:pt x="1676847" y="6104566"/>
                    <a:pt x="1653334" y="6095833"/>
                    <a:pt x="1629484" y="6088219"/>
                  </a:cubicBezTo>
                  <a:lnTo>
                    <a:pt x="1558383" y="6064929"/>
                  </a:lnTo>
                  <a:cubicBezTo>
                    <a:pt x="1369713" y="6000210"/>
                    <a:pt x="1186978" y="5921271"/>
                    <a:pt x="1011968" y="5828896"/>
                  </a:cubicBezTo>
                  <a:cubicBezTo>
                    <a:pt x="837071" y="5736408"/>
                    <a:pt x="668556" y="5631940"/>
                    <a:pt x="511237" y="5512356"/>
                  </a:cubicBezTo>
                  <a:cubicBezTo>
                    <a:pt x="471152" y="5483468"/>
                    <a:pt x="433642" y="5451220"/>
                    <a:pt x="395572" y="5419757"/>
                  </a:cubicBezTo>
                  <a:cubicBezTo>
                    <a:pt x="356831" y="5388965"/>
                    <a:pt x="321112" y="5354926"/>
                    <a:pt x="284722" y="5321559"/>
                  </a:cubicBezTo>
                  <a:lnTo>
                    <a:pt x="257513" y="5296477"/>
                  </a:lnTo>
                  <a:lnTo>
                    <a:pt x="243853" y="5283937"/>
                  </a:lnTo>
                  <a:lnTo>
                    <a:pt x="230752" y="5270836"/>
                  </a:lnTo>
                  <a:lnTo>
                    <a:pt x="178574" y="5218322"/>
                  </a:lnTo>
                  <a:cubicBezTo>
                    <a:pt x="161331" y="5200631"/>
                    <a:pt x="143191" y="5183948"/>
                    <a:pt x="126508" y="5165584"/>
                  </a:cubicBezTo>
                  <a:lnTo>
                    <a:pt x="76345" y="5111167"/>
                  </a:lnTo>
                  <a:cubicBezTo>
                    <a:pt x="59774" y="5092916"/>
                    <a:pt x="42530" y="5075112"/>
                    <a:pt x="26407" y="5056413"/>
                  </a:cubicBezTo>
                  <a:lnTo>
                    <a:pt x="0" y="5024776"/>
                  </a:lnTo>
                  <a:lnTo>
                    <a:pt x="0" y="4492798"/>
                  </a:lnTo>
                  <a:lnTo>
                    <a:pt x="28534" y="4537879"/>
                  </a:lnTo>
                  <a:cubicBezTo>
                    <a:pt x="41299" y="4556130"/>
                    <a:pt x="54175" y="4574382"/>
                    <a:pt x="66604" y="4592745"/>
                  </a:cubicBezTo>
                  <a:lnTo>
                    <a:pt x="104114" y="4647834"/>
                  </a:lnTo>
                  <a:lnTo>
                    <a:pt x="143751" y="4701580"/>
                  </a:lnTo>
                  <a:cubicBezTo>
                    <a:pt x="156964" y="4719495"/>
                    <a:pt x="169728" y="4737746"/>
                    <a:pt x="182717" y="4755773"/>
                  </a:cubicBezTo>
                  <a:lnTo>
                    <a:pt x="223810" y="4808399"/>
                  </a:lnTo>
                  <a:lnTo>
                    <a:pt x="264679" y="4861249"/>
                  </a:lnTo>
                  <a:cubicBezTo>
                    <a:pt x="278563" y="4878717"/>
                    <a:pt x="293455" y="4895288"/>
                    <a:pt x="307788" y="4912420"/>
                  </a:cubicBezTo>
                  <a:lnTo>
                    <a:pt x="351232" y="4963254"/>
                  </a:lnTo>
                  <a:cubicBezTo>
                    <a:pt x="365788" y="4980162"/>
                    <a:pt x="381688" y="4995837"/>
                    <a:pt x="397028" y="5012185"/>
                  </a:cubicBezTo>
                  <a:lnTo>
                    <a:pt x="443496" y="5060444"/>
                  </a:lnTo>
                  <a:lnTo>
                    <a:pt x="455140" y="5072537"/>
                  </a:lnTo>
                  <a:lnTo>
                    <a:pt x="467345" y="5083958"/>
                  </a:lnTo>
                  <a:lnTo>
                    <a:pt x="491755" y="5106912"/>
                  </a:lnTo>
                  <a:lnTo>
                    <a:pt x="540686" y="5152819"/>
                  </a:lnTo>
                  <a:lnTo>
                    <a:pt x="552890" y="5164353"/>
                  </a:lnTo>
                  <a:lnTo>
                    <a:pt x="565655" y="5175214"/>
                  </a:lnTo>
                  <a:lnTo>
                    <a:pt x="591072" y="5197048"/>
                  </a:lnTo>
                  <a:cubicBezTo>
                    <a:pt x="624999" y="5226160"/>
                    <a:pt x="658366" y="5256056"/>
                    <a:pt x="694197" y="5283041"/>
                  </a:cubicBezTo>
                  <a:cubicBezTo>
                    <a:pt x="834272" y="5394675"/>
                    <a:pt x="985207" y="5493881"/>
                    <a:pt x="1146221" y="5573716"/>
                  </a:cubicBezTo>
                  <a:cubicBezTo>
                    <a:pt x="1307122" y="5653774"/>
                    <a:pt x="1476869" y="5715918"/>
                    <a:pt x="1650982" y="5758130"/>
                  </a:cubicBezTo>
                  <a:lnTo>
                    <a:pt x="1716485" y="5772798"/>
                  </a:lnTo>
                  <a:cubicBezTo>
                    <a:pt x="1738431" y="5777390"/>
                    <a:pt x="1759929" y="5783100"/>
                    <a:pt x="1782211" y="5786235"/>
                  </a:cubicBezTo>
                  <a:lnTo>
                    <a:pt x="1848386" y="5796984"/>
                  </a:lnTo>
                  <a:lnTo>
                    <a:pt x="1881417" y="5802359"/>
                  </a:lnTo>
                  <a:cubicBezTo>
                    <a:pt x="1892390" y="5804151"/>
                    <a:pt x="1903363" y="5806054"/>
                    <a:pt x="1914560" y="5807061"/>
                  </a:cubicBezTo>
                  <a:cubicBezTo>
                    <a:pt x="1959012" y="5811765"/>
                    <a:pt x="2003241" y="5817251"/>
                    <a:pt x="2047469" y="5821282"/>
                  </a:cubicBezTo>
                  <a:lnTo>
                    <a:pt x="2180601" y="5828896"/>
                  </a:lnTo>
                  <a:lnTo>
                    <a:pt x="2313622" y="5830463"/>
                  </a:lnTo>
                  <a:cubicBezTo>
                    <a:pt x="2335680" y="5830799"/>
                    <a:pt x="2357962" y="5829008"/>
                    <a:pt x="2380021" y="5828448"/>
                  </a:cubicBezTo>
                  <a:lnTo>
                    <a:pt x="2446195" y="5826433"/>
                  </a:lnTo>
                  <a:cubicBezTo>
                    <a:pt x="2468029" y="5826208"/>
                    <a:pt x="2490647" y="5824193"/>
                    <a:pt x="2513041" y="5822737"/>
                  </a:cubicBezTo>
                  <a:lnTo>
                    <a:pt x="2580111" y="5818258"/>
                  </a:lnTo>
                  <a:lnTo>
                    <a:pt x="2613590" y="5816355"/>
                  </a:lnTo>
                  <a:lnTo>
                    <a:pt x="2646845" y="5813108"/>
                  </a:lnTo>
                  <a:cubicBezTo>
                    <a:pt x="2669016" y="5810869"/>
                    <a:pt x="2691074" y="5808741"/>
                    <a:pt x="2713244" y="5806838"/>
                  </a:cubicBezTo>
                  <a:cubicBezTo>
                    <a:pt x="2889933" y="5789371"/>
                    <a:pt x="3062815" y="5762050"/>
                    <a:pt x="3230882" y="5721292"/>
                  </a:cubicBezTo>
                  <a:cubicBezTo>
                    <a:pt x="3398837" y="5680423"/>
                    <a:pt x="3562426" y="5626902"/>
                    <a:pt x="3720416" y="5556472"/>
                  </a:cubicBezTo>
                  <a:cubicBezTo>
                    <a:pt x="3759381" y="5537997"/>
                    <a:pt x="3798347" y="5518962"/>
                    <a:pt x="3837425" y="5499927"/>
                  </a:cubicBezTo>
                  <a:cubicBezTo>
                    <a:pt x="3875271" y="5478765"/>
                    <a:pt x="3913900" y="5458610"/>
                    <a:pt x="3951634" y="5436552"/>
                  </a:cubicBezTo>
                  <a:lnTo>
                    <a:pt x="4007284" y="5401841"/>
                  </a:lnTo>
                  <a:lnTo>
                    <a:pt x="4035164" y="5384374"/>
                  </a:lnTo>
                  <a:lnTo>
                    <a:pt x="4049049" y="5375640"/>
                  </a:lnTo>
                  <a:lnTo>
                    <a:pt x="4062485" y="5366123"/>
                  </a:lnTo>
                  <a:lnTo>
                    <a:pt x="4116567" y="5328277"/>
                  </a:lnTo>
                  <a:cubicBezTo>
                    <a:pt x="4134594" y="5315624"/>
                    <a:pt x="4152957" y="5303420"/>
                    <a:pt x="4169976" y="5289199"/>
                  </a:cubicBezTo>
                  <a:lnTo>
                    <a:pt x="4222042" y="5247994"/>
                  </a:lnTo>
                  <a:cubicBezTo>
                    <a:pt x="4239398" y="5234222"/>
                    <a:pt x="4256865" y="5220562"/>
                    <a:pt x="4273213" y="5205558"/>
                  </a:cubicBezTo>
                  <a:lnTo>
                    <a:pt x="4323151" y="5161329"/>
                  </a:lnTo>
                  <a:cubicBezTo>
                    <a:pt x="4339611" y="5146437"/>
                    <a:pt x="4356631" y="5131881"/>
                    <a:pt x="4371971" y="5116093"/>
                  </a:cubicBezTo>
                  <a:cubicBezTo>
                    <a:pt x="4435457" y="5054398"/>
                    <a:pt x="4496258" y="4991135"/>
                    <a:pt x="4546868" y="4924400"/>
                  </a:cubicBezTo>
                  <a:cubicBezTo>
                    <a:pt x="4600054" y="4858450"/>
                    <a:pt x="4640699" y="4788916"/>
                    <a:pt x="4675634" y="4715352"/>
                  </a:cubicBezTo>
                  <a:lnTo>
                    <a:pt x="4700155" y="4659255"/>
                  </a:lnTo>
                  <a:lnTo>
                    <a:pt x="4721206" y="4600135"/>
                  </a:lnTo>
                  <a:cubicBezTo>
                    <a:pt x="4728707" y="4580988"/>
                    <a:pt x="4733970" y="4559266"/>
                    <a:pt x="4740465" y="4538887"/>
                  </a:cubicBezTo>
                  <a:cubicBezTo>
                    <a:pt x="4746623" y="4518061"/>
                    <a:pt x="4753005" y="4497906"/>
                    <a:pt x="4758492" y="4475848"/>
                  </a:cubicBezTo>
                  <a:cubicBezTo>
                    <a:pt x="4803168" y="4303637"/>
                    <a:pt x="4840902" y="4115080"/>
                    <a:pt x="4891288" y="3930329"/>
                  </a:cubicBezTo>
                  <a:cubicBezTo>
                    <a:pt x="4940891" y="3744906"/>
                    <a:pt x="5000235" y="3562059"/>
                    <a:pt x="5066298" y="3382235"/>
                  </a:cubicBezTo>
                  <a:cubicBezTo>
                    <a:pt x="5124186" y="3226932"/>
                    <a:pt x="5154530" y="3064015"/>
                    <a:pt x="5156994" y="2898635"/>
                  </a:cubicBezTo>
                  <a:cubicBezTo>
                    <a:pt x="5159681" y="2733255"/>
                    <a:pt x="5132920" y="2565636"/>
                    <a:pt x="5083317" y="2402047"/>
                  </a:cubicBezTo>
                  <a:cubicBezTo>
                    <a:pt x="5033938" y="2238123"/>
                    <a:pt x="4960150" y="2079013"/>
                    <a:pt x="4871022" y="1926958"/>
                  </a:cubicBezTo>
                  <a:cubicBezTo>
                    <a:pt x="4826570" y="1850818"/>
                    <a:pt x="4777415" y="1776918"/>
                    <a:pt x="4727028" y="1703577"/>
                  </a:cubicBezTo>
                  <a:cubicBezTo>
                    <a:pt x="4676418" y="1630349"/>
                    <a:pt x="4622784" y="1558464"/>
                    <a:pt x="4563776" y="1490834"/>
                  </a:cubicBezTo>
                  <a:cubicBezTo>
                    <a:pt x="4503647" y="1423764"/>
                    <a:pt x="4439041" y="1359157"/>
                    <a:pt x="4370291" y="1300596"/>
                  </a:cubicBezTo>
                  <a:cubicBezTo>
                    <a:pt x="4336812" y="1270141"/>
                    <a:pt x="4301541" y="1242148"/>
                    <a:pt x="4266046" y="1214491"/>
                  </a:cubicBezTo>
                  <a:cubicBezTo>
                    <a:pt x="4248355" y="1200607"/>
                    <a:pt x="4230776" y="1186611"/>
                    <a:pt x="4212973" y="1173062"/>
                  </a:cubicBezTo>
                  <a:cubicBezTo>
                    <a:pt x="4194722" y="1160074"/>
                    <a:pt x="4176359" y="1147197"/>
                    <a:pt x="4157995" y="1134545"/>
                  </a:cubicBezTo>
                  <a:cubicBezTo>
                    <a:pt x="4011426" y="1031980"/>
                    <a:pt x="3855004" y="948562"/>
                    <a:pt x="3697126" y="881044"/>
                  </a:cubicBezTo>
                  <a:lnTo>
                    <a:pt x="3637670" y="856747"/>
                  </a:lnTo>
                  <a:lnTo>
                    <a:pt x="3608222" y="844318"/>
                  </a:lnTo>
                  <a:cubicBezTo>
                    <a:pt x="3598480" y="840063"/>
                    <a:pt x="3588179" y="837040"/>
                    <a:pt x="3578214" y="833457"/>
                  </a:cubicBezTo>
                  <a:lnTo>
                    <a:pt x="3518309" y="812294"/>
                  </a:lnTo>
                  <a:cubicBezTo>
                    <a:pt x="3513383" y="810503"/>
                    <a:pt x="3508344" y="808823"/>
                    <a:pt x="3503417" y="806920"/>
                  </a:cubicBezTo>
                  <a:cubicBezTo>
                    <a:pt x="3498603" y="804792"/>
                    <a:pt x="3494236" y="801993"/>
                    <a:pt x="3489533" y="799642"/>
                  </a:cubicBezTo>
                  <a:cubicBezTo>
                    <a:pt x="3480240" y="794827"/>
                    <a:pt x="3470498" y="791020"/>
                    <a:pt x="3460869" y="787101"/>
                  </a:cubicBezTo>
                  <a:lnTo>
                    <a:pt x="3402980" y="763475"/>
                  </a:lnTo>
                  <a:lnTo>
                    <a:pt x="3374092" y="751606"/>
                  </a:lnTo>
                  <a:cubicBezTo>
                    <a:pt x="3364462" y="747688"/>
                    <a:pt x="3354945" y="743433"/>
                    <a:pt x="3344980" y="740409"/>
                  </a:cubicBezTo>
                  <a:lnTo>
                    <a:pt x="3226627" y="700772"/>
                  </a:lnTo>
                  <a:cubicBezTo>
                    <a:pt x="3067405" y="652849"/>
                    <a:pt x="2902697" y="625192"/>
                    <a:pt x="2735750" y="614667"/>
                  </a:cubicBezTo>
                  <a:cubicBezTo>
                    <a:pt x="2714811" y="613435"/>
                    <a:pt x="2694209" y="610860"/>
                    <a:pt x="2673158" y="610412"/>
                  </a:cubicBezTo>
                  <a:lnTo>
                    <a:pt x="2610119" y="609628"/>
                  </a:lnTo>
                  <a:lnTo>
                    <a:pt x="2547080" y="608620"/>
                  </a:lnTo>
                  <a:cubicBezTo>
                    <a:pt x="2536443" y="608173"/>
                    <a:pt x="2526365" y="608397"/>
                    <a:pt x="2516400" y="608844"/>
                  </a:cubicBezTo>
                  <a:lnTo>
                    <a:pt x="2486280" y="609740"/>
                  </a:lnTo>
                  <a:cubicBezTo>
                    <a:pt x="2466125" y="609852"/>
                    <a:pt x="2446307" y="611868"/>
                    <a:pt x="2426376" y="613099"/>
                  </a:cubicBezTo>
                  <a:cubicBezTo>
                    <a:pt x="2406333" y="613995"/>
                    <a:pt x="2386627" y="616458"/>
                    <a:pt x="2366920" y="618474"/>
                  </a:cubicBezTo>
                  <a:cubicBezTo>
                    <a:pt x="2357066" y="619482"/>
                    <a:pt x="2347101" y="620153"/>
                    <a:pt x="2337248" y="621497"/>
                  </a:cubicBezTo>
                  <a:lnTo>
                    <a:pt x="2307800" y="625528"/>
                  </a:lnTo>
                  <a:lnTo>
                    <a:pt x="2278351" y="629559"/>
                  </a:lnTo>
                  <a:lnTo>
                    <a:pt x="2249127" y="634710"/>
                  </a:lnTo>
                  <a:cubicBezTo>
                    <a:pt x="2093377" y="661918"/>
                    <a:pt x="1942329" y="710849"/>
                    <a:pt x="1796096" y="781726"/>
                  </a:cubicBezTo>
                  <a:cubicBezTo>
                    <a:pt x="1649751" y="852268"/>
                    <a:pt x="1508892" y="944307"/>
                    <a:pt x="1370833" y="1048663"/>
                  </a:cubicBezTo>
                  <a:cubicBezTo>
                    <a:pt x="1232774" y="1153244"/>
                    <a:pt x="1097290" y="1269917"/>
                    <a:pt x="959790" y="1390844"/>
                  </a:cubicBezTo>
                  <a:lnTo>
                    <a:pt x="749062" y="1577611"/>
                  </a:lnTo>
                  <a:cubicBezTo>
                    <a:pt x="674602" y="1642329"/>
                    <a:pt x="599806" y="1704137"/>
                    <a:pt x="524786" y="1763145"/>
                  </a:cubicBezTo>
                  <a:cubicBezTo>
                    <a:pt x="374858" y="1881498"/>
                    <a:pt x="223810" y="1987422"/>
                    <a:pt x="84071" y="2098496"/>
                  </a:cubicBezTo>
                  <a:lnTo>
                    <a:pt x="0" y="2168094"/>
                  </a:lnTo>
                  <a:lnTo>
                    <a:pt x="0" y="1576676"/>
                  </a:lnTo>
                  <a:lnTo>
                    <a:pt x="174655" y="1387597"/>
                  </a:lnTo>
                  <a:cubicBezTo>
                    <a:pt x="238926" y="1320079"/>
                    <a:pt x="302749" y="1254577"/>
                    <a:pt x="363661" y="1188626"/>
                  </a:cubicBezTo>
                  <a:lnTo>
                    <a:pt x="458052" y="1086397"/>
                  </a:lnTo>
                  <a:cubicBezTo>
                    <a:pt x="490635" y="1051351"/>
                    <a:pt x="523666" y="1016416"/>
                    <a:pt x="557257" y="981593"/>
                  </a:cubicBezTo>
                  <a:cubicBezTo>
                    <a:pt x="691510" y="842414"/>
                    <a:pt x="835055" y="705699"/>
                    <a:pt x="994165" y="578389"/>
                  </a:cubicBezTo>
                  <a:cubicBezTo>
                    <a:pt x="1152939" y="451190"/>
                    <a:pt x="1328060" y="333398"/>
                    <a:pt x="1520873" y="237215"/>
                  </a:cubicBezTo>
                  <a:cubicBezTo>
                    <a:pt x="1713238" y="141033"/>
                    <a:pt x="1924302" y="68028"/>
                    <a:pt x="2141748" y="31190"/>
                  </a:cubicBezTo>
                  <a:lnTo>
                    <a:pt x="2182505" y="24360"/>
                  </a:lnTo>
                  <a:cubicBezTo>
                    <a:pt x="2196165" y="22344"/>
                    <a:pt x="2209826" y="20665"/>
                    <a:pt x="2223374" y="18873"/>
                  </a:cubicBezTo>
                  <a:lnTo>
                    <a:pt x="2264355" y="13611"/>
                  </a:lnTo>
                  <a:cubicBezTo>
                    <a:pt x="2278015" y="11931"/>
                    <a:pt x="2291676" y="10924"/>
                    <a:pt x="2305336" y="9580"/>
                  </a:cubicBezTo>
                  <a:cubicBezTo>
                    <a:pt x="2332657" y="7229"/>
                    <a:pt x="2360090" y="4653"/>
                    <a:pt x="2387410" y="3645"/>
                  </a:cubicBezTo>
                  <a:cubicBezTo>
                    <a:pt x="2414731" y="2414"/>
                    <a:pt x="2442164" y="510"/>
                    <a:pt x="2469373" y="622"/>
                  </a:cubicBezTo>
                  <a:close/>
                </a:path>
              </a:pathLst>
            </a:custGeom>
            <a:gradFill>
              <a:gsLst>
                <a:gs pos="37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67C4629D-4AB7-48D4-A61B-1AE1837A78E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1" y="176241"/>
              <a:ext cx="5646908" cy="6130481"/>
            </a:xfrm>
            <a:custGeom>
              <a:avLst/>
              <a:gdLst>
                <a:gd name="connsiteX0" fmla="*/ 2616837 w 5646908"/>
                <a:gd name="connsiteY0" fmla="*/ 0 h 6130481"/>
                <a:gd name="connsiteX1" fmla="*/ 4918721 w 5646908"/>
                <a:gd name="connsiteY1" fmla="*/ 1134258 h 6130481"/>
                <a:gd name="connsiteX2" fmla="*/ 5539036 w 5646908"/>
                <a:gd name="connsiteY2" fmla="*/ 3362353 h 6130481"/>
                <a:gd name="connsiteX3" fmla="*/ 4712024 w 5646908"/>
                <a:gd name="connsiteY3" fmla="*/ 5293280 h 6130481"/>
                <a:gd name="connsiteX4" fmla="*/ 2547864 w 5646908"/>
                <a:gd name="connsiteY4" fmla="*/ 6130481 h 6130481"/>
                <a:gd name="connsiteX5" fmla="*/ 263223 w 5646908"/>
                <a:gd name="connsiteY5" fmla="*/ 5212325 h 6130481"/>
                <a:gd name="connsiteX6" fmla="*/ 49974 w 5646908"/>
                <a:gd name="connsiteY6" fmla="*/ 4985345 h 6130481"/>
                <a:gd name="connsiteX7" fmla="*/ 0 w 5646908"/>
                <a:gd name="connsiteY7" fmla="*/ 4920618 h 6130481"/>
                <a:gd name="connsiteX8" fmla="*/ 0 w 5646908"/>
                <a:gd name="connsiteY8" fmla="*/ 3760303 h 6130481"/>
                <a:gd name="connsiteX9" fmla="*/ 80488 w 5646908"/>
                <a:gd name="connsiteY9" fmla="*/ 3974159 h 6130481"/>
                <a:gd name="connsiteX10" fmla="*/ 664748 w 5646908"/>
                <a:gd name="connsiteY10" fmla="*/ 4813600 h 6130481"/>
                <a:gd name="connsiteX11" fmla="*/ 2548087 w 5646908"/>
                <a:gd name="connsiteY11" fmla="*/ 5570406 h 6130481"/>
                <a:gd name="connsiteX12" fmla="*/ 3536561 w 5646908"/>
                <a:gd name="connsiteY12" fmla="*/ 5407153 h 6130481"/>
                <a:gd name="connsiteX13" fmla="*/ 4308035 w 5646908"/>
                <a:gd name="connsiteY13" fmla="*/ 4897241 h 6130481"/>
                <a:gd name="connsiteX14" fmla="*/ 4569038 w 5646908"/>
                <a:gd name="connsiteY14" fmla="*/ 4564802 h 6130481"/>
                <a:gd name="connsiteX15" fmla="*/ 4699147 w 5646908"/>
                <a:gd name="connsiteY15" fmla="*/ 4149952 h 6130481"/>
                <a:gd name="connsiteX16" fmla="*/ 5003034 w 5646908"/>
                <a:gd name="connsiteY16" fmla="*/ 3168421 h 6130481"/>
                <a:gd name="connsiteX17" fmla="*/ 4994189 w 5646908"/>
                <a:gd name="connsiteY17" fmla="*/ 2321590 h 6130481"/>
                <a:gd name="connsiteX18" fmla="*/ 4487860 w 5646908"/>
                <a:gd name="connsiteY18" fmla="*/ 1501856 h 6130481"/>
                <a:gd name="connsiteX19" fmla="*/ 3640469 w 5646908"/>
                <a:gd name="connsiteY19" fmla="*/ 808425 h 6130481"/>
                <a:gd name="connsiteX20" fmla="*/ 2616837 w 5646908"/>
                <a:gd name="connsiteY20" fmla="*/ 559851 h 6130481"/>
                <a:gd name="connsiteX21" fmla="*/ 1762952 w 5646908"/>
                <a:gd name="connsiteY21" fmla="*/ 812008 h 6130481"/>
                <a:gd name="connsiteX22" fmla="*/ 939635 w 5646908"/>
                <a:gd name="connsiteY22" fmla="*/ 1502976 h 6130481"/>
                <a:gd name="connsiteX23" fmla="*/ 585250 w 5646908"/>
                <a:gd name="connsiteY23" fmla="*/ 1831049 h 6130481"/>
                <a:gd name="connsiteX24" fmla="*/ 40403 w 5646908"/>
                <a:gd name="connsiteY24" fmla="*/ 2389556 h 6130481"/>
                <a:gd name="connsiteX25" fmla="*/ 0 w 5646908"/>
                <a:gd name="connsiteY25" fmla="*/ 2456747 h 6130481"/>
                <a:gd name="connsiteX26" fmla="*/ 0 w 5646908"/>
                <a:gd name="connsiteY26" fmla="*/ 1601114 h 6130481"/>
                <a:gd name="connsiteX27" fmla="*/ 93200 w 5646908"/>
                <a:gd name="connsiteY27" fmla="*/ 1513741 h 6130481"/>
                <a:gd name="connsiteX28" fmla="*/ 535423 w 5646908"/>
                <a:gd name="connsiteY28" fmla="*/ 1107273 h 6130481"/>
                <a:gd name="connsiteX29" fmla="*/ 2616837 w 5646908"/>
                <a:gd name="connsiteY29" fmla="*/ 0 h 61304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5646908" h="6130481">
                  <a:moveTo>
                    <a:pt x="2616837" y="0"/>
                  </a:moveTo>
                  <a:cubicBezTo>
                    <a:pt x="3596241" y="0"/>
                    <a:pt x="4322479" y="463445"/>
                    <a:pt x="4918721" y="1134258"/>
                  </a:cubicBezTo>
                  <a:cubicBezTo>
                    <a:pt x="5416317" y="1694109"/>
                    <a:pt x="5857703" y="2516643"/>
                    <a:pt x="5539036" y="3362353"/>
                  </a:cubicBezTo>
                  <a:cubicBezTo>
                    <a:pt x="5111758" y="4496612"/>
                    <a:pt x="5300763" y="4716633"/>
                    <a:pt x="4712024" y="5293280"/>
                  </a:cubicBezTo>
                  <a:cubicBezTo>
                    <a:pt x="4123284" y="5869926"/>
                    <a:pt x="3446201" y="6130481"/>
                    <a:pt x="2547864" y="6130481"/>
                  </a:cubicBezTo>
                  <a:cubicBezTo>
                    <a:pt x="1657476" y="6130481"/>
                    <a:pt x="850619" y="5780127"/>
                    <a:pt x="263223" y="5212325"/>
                  </a:cubicBezTo>
                  <a:cubicBezTo>
                    <a:pt x="188497" y="5140091"/>
                    <a:pt x="117321" y="5064339"/>
                    <a:pt x="49974" y="4985345"/>
                  </a:cubicBezTo>
                  <a:lnTo>
                    <a:pt x="0" y="4920618"/>
                  </a:lnTo>
                  <a:lnTo>
                    <a:pt x="0" y="3760303"/>
                  </a:lnTo>
                  <a:lnTo>
                    <a:pt x="80488" y="3974159"/>
                  </a:lnTo>
                  <a:cubicBezTo>
                    <a:pt x="217875" y="4289243"/>
                    <a:pt x="414383" y="4571632"/>
                    <a:pt x="664748" y="4813600"/>
                  </a:cubicBezTo>
                  <a:cubicBezTo>
                    <a:pt x="1169734" y="5301566"/>
                    <a:pt x="1838644" y="5570406"/>
                    <a:pt x="2548087" y="5570406"/>
                  </a:cubicBezTo>
                  <a:cubicBezTo>
                    <a:pt x="2928786" y="5570406"/>
                    <a:pt x="3252156" y="5516996"/>
                    <a:pt x="3536561" y="5407153"/>
                  </a:cubicBezTo>
                  <a:cubicBezTo>
                    <a:pt x="3815366" y="5299438"/>
                    <a:pt x="4067747" y="5132603"/>
                    <a:pt x="4308035" y="4897241"/>
                  </a:cubicBezTo>
                  <a:cubicBezTo>
                    <a:pt x="4475095" y="4733653"/>
                    <a:pt x="4533767" y="4637358"/>
                    <a:pt x="4569038" y="4564802"/>
                  </a:cubicBezTo>
                  <a:cubicBezTo>
                    <a:pt x="4619313" y="4461453"/>
                    <a:pt x="4652792" y="4330784"/>
                    <a:pt x="4699147" y="4149952"/>
                  </a:cubicBezTo>
                  <a:cubicBezTo>
                    <a:pt x="4758491" y="3918846"/>
                    <a:pt x="4839558" y="3602194"/>
                    <a:pt x="5003034" y="3168421"/>
                  </a:cubicBezTo>
                  <a:cubicBezTo>
                    <a:pt x="5103024" y="2902940"/>
                    <a:pt x="5100112" y="2626037"/>
                    <a:pt x="4994189" y="2321590"/>
                  </a:cubicBezTo>
                  <a:cubicBezTo>
                    <a:pt x="4900470" y="2052526"/>
                    <a:pt x="4725460" y="1769129"/>
                    <a:pt x="4487860" y="1501856"/>
                  </a:cubicBezTo>
                  <a:cubicBezTo>
                    <a:pt x="4210285" y="1189683"/>
                    <a:pt x="3933047" y="962832"/>
                    <a:pt x="3640469" y="808425"/>
                  </a:cubicBezTo>
                  <a:cubicBezTo>
                    <a:pt x="3323369" y="641141"/>
                    <a:pt x="2988578" y="559851"/>
                    <a:pt x="2616837" y="559851"/>
                  </a:cubicBezTo>
                  <a:cubicBezTo>
                    <a:pt x="2315413" y="559851"/>
                    <a:pt x="2044110" y="640134"/>
                    <a:pt x="1762952" y="812008"/>
                  </a:cubicBezTo>
                  <a:cubicBezTo>
                    <a:pt x="1472838" y="989593"/>
                    <a:pt x="1197167" y="1250707"/>
                    <a:pt x="939635" y="1502976"/>
                  </a:cubicBezTo>
                  <a:cubicBezTo>
                    <a:pt x="819379" y="1620769"/>
                    <a:pt x="700355" y="1727700"/>
                    <a:pt x="585250" y="1831049"/>
                  </a:cubicBezTo>
                  <a:cubicBezTo>
                    <a:pt x="362317" y="2031140"/>
                    <a:pt x="169840" y="2204022"/>
                    <a:pt x="40403" y="2389556"/>
                  </a:cubicBezTo>
                  <a:lnTo>
                    <a:pt x="0" y="2456747"/>
                  </a:lnTo>
                  <a:lnTo>
                    <a:pt x="0" y="1601114"/>
                  </a:lnTo>
                  <a:lnTo>
                    <a:pt x="93200" y="1513741"/>
                  </a:lnTo>
                  <a:cubicBezTo>
                    <a:pt x="237107" y="1383294"/>
                    <a:pt x="388238" y="1251435"/>
                    <a:pt x="535423" y="1107273"/>
                  </a:cubicBezTo>
                  <a:cubicBezTo>
                    <a:pt x="1124050" y="530627"/>
                    <a:pt x="1718500" y="0"/>
                    <a:pt x="2616837" y="0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54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D1E30050-9FC4-4CC7-8C0B-BF5EFD1064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1" y="176241"/>
              <a:ext cx="5517522" cy="6130481"/>
            </a:xfrm>
            <a:custGeom>
              <a:avLst/>
              <a:gdLst>
                <a:gd name="connsiteX0" fmla="*/ 2549095 w 5517522"/>
                <a:gd name="connsiteY0" fmla="*/ 0 h 6130481"/>
                <a:gd name="connsiteX1" fmla="*/ 4804175 w 5517522"/>
                <a:gd name="connsiteY1" fmla="*/ 1134258 h 6130481"/>
                <a:gd name="connsiteX2" fmla="*/ 5411838 w 5517522"/>
                <a:gd name="connsiteY2" fmla="*/ 3362353 h 6130481"/>
                <a:gd name="connsiteX3" fmla="*/ 4601621 w 5517522"/>
                <a:gd name="connsiteY3" fmla="*/ 5293280 h 6130481"/>
                <a:gd name="connsiteX4" fmla="*/ 2481577 w 5517522"/>
                <a:gd name="connsiteY4" fmla="*/ 6130481 h 6130481"/>
                <a:gd name="connsiteX5" fmla="*/ 243517 w 5517522"/>
                <a:gd name="connsiteY5" fmla="*/ 5212325 h 6130481"/>
                <a:gd name="connsiteX6" fmla="*/ 34587 w 5517522"/>
                <a:gd name="connsiteY6" fmla="*/ 4985345 h 6130481"/>
                <a:gd name="connsiteX7" fmla="*/ 0 w 5517522"/>
                <a:gd name="connsiteY7" fmla="*/ 4939620 h 6130481"/>
                <a:gd name="connsiteX8" fmla="*/ 0 w 5517522"/>
                <a:gd name="connsiteY8" fmla="*/ 3335329 h 6130481"/>
                <a:gd name="connsiteX9" fmla="*/ 17141 w 5517522"/>
                <a:gd name="connsiteY9" fmla="*/ 3448738 h 6130481"/>
                <a:gd name="connsiteX10" fmla="*/ 167489 w 5517522"/>
                <a:gd name="connsiteY10" fmla="*/ 3930490 h 6130481"/>
                <a:gd name="connsiteX11" fmla="*/ 715471 w 5517522"/>
                <a:gd name="connsiteY11" fmla="*/ 4734212 h 6130481"/>
                <a:gd name="connsiteX12" fmla="*/ 2481689 w 5517522"/>
                <a:gd name="connsiteY12" fmla="*/ 5458772 h 6130481"/>
                <a:gd name="connsiteX13" fmla="*/ 4126644 w 5517522"/>
                <a:gd name="connsiteY13" fmla="*/ 4818302 h 6130481"/>
                <a:gd name="connsiteX14" fmla="*/ 4360437 w 5517522"/>
                <a:gd name="connsiteY14" fmla="*/ 4516766 h 6130481"/>
                <a:gd name="connsiteX15" fmla="*/ 4480357 w 5517522"/>
                <a:gd name="connsiteY15" fmla="*/ 4122855 h 6130481"/>
                <a:gd name="connsiteX16" fmla="*/ 4781557 w 5517522"/>
                <a:gd name="connsiteY16" fmla="*/ 3129791 h 6130481"/>
                <a:gd name="connsiteX17" fmla="*/ 4771928 w 5517522"/>
                <a:gd name="connsiteY17" fmla="*/ 2357869 h 6130481"/>
                <a:gd name="connsiteX18" fmla="*/ 4297510 w 5517522"/>
                <a:gd name="connsiteY18" fmla="*/ 1575533 h 6130481"/>
                <a:gd name="connsiteX19" fmla="*/ 3498715 w 5517522"/>
                <a:gd name="connsiteY19" fmla="*/ 907071 h 6130481"/>
                <a:gd name="connsiteX20" fmla="*/ 2549095 w 5517522"/>
                <a:gd name="connsiteY20" fmla="*/ 671821 h 6130481"/>
                <a:gd name="connsiteX21" fmla="*/ 985319 w 5517522"/>
                <a:gd name="connsiteY21" fmla="*/ 1582475 h 6130481"/>
                <a:gd name="connsiteX22" fmla="*/ 634628 w 5517522"/>
                <a:gd name="connsiteY22" fmla="*/ 1913907 h 6130481"/>
                <a:gd name="connsiteX23" fmla="*/ 117662 w 5517522"/>
                <a:gd name="connsiteY23" fmla="*/ 2453044 h 6130481"/>
                <a:gd name="connsiteX24" fmla="*/ 2515 w 5517522"/>
                <a:gd name="connsiteY24" fmla="*/ 2685494 h 6130481"/>
                <a:gd name="connsiteX25" fmla="*/ 0 w 5517522"/>
                <a:gd name="connsiteY25" fmla="*/ 2696965 h 6130481"/>
                <a:gd name="connsiteX26" fmla="*/ 0 w 5517522"/>
                <a:gd name="connsiteY26" fmla="*/ 1587383 h 6130481"/>
                <a:gd name="connsiteX27" fmla="*/ 76951 w 5517522"/>
                <a:gd name="connsiteY27" fmla="*/ 1513741 h 6130481"/>
                <a:gd name="connsiteX28" fmla="*/ 510118 w 5517522"/>
                <a:gd name="connsiteY28" fmla="*/ 1107273 h 6130481"/>
                <a:gd name="connsiteX29" fmla="*/ 2549095 w 5517522"/>
                <a:gd name="connsiteY29" fmla="*/ 0 h 61304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5517522" h="6130481">
                  <a:moveTo>
                    <a:pt x="2549095" y="0"/>
                  </a:moveTo>
                  <a:cubicBezTo>
                    <a:pt x="3508568" y="0"/>
                    <a:pt x="4219915" y="463445"/>
                    <a:pt x="4804175" y="1134258"/>
                  </a:cubicBezTo>
                  <a:cubicBezTo>
                    <a:pt x="5291694" y="1694109"/>
                    <a:pt x="5724011" y="2516643"/>
                    <a:pt x="5411838" y="3362353"/>
                  </a:cubicBezTo>
                  <a:cubicBezTo>
                    <a:pt x="4993181" y="4496612"/>
                    <a:pt x="5178268" y="4716633"/>
                    <a:pt x="4601621" y="5293280"/>
                  </a:cubicBezTo>
                  <a:cubicBezTo>
                    <a:pt x="4024863" y="5869926"/>
                    <a:pt x="3361551" y="6130481"/>
                    <a:pt x="2481577" y="6130481"/>
                  </a:cubicBezTo>
                  <a:cubicBezTo>
                    <a:pt x="1609329" y="6130481"/>
                    <a:pt x="818932" y="5780127"/>
                    <a:pt x="243517" y="5212325"/>
                  </a:cubicBezTo>
                  <a:cubicBezTo>
                    <a:pt x="170302" y="5140091"/>
                    <a:pt x="100568" y="5064339"/>
                    <a:pt x="34587" y="4985345"/>
                  </a:cubicBezTo>
                  <a:lnTo>
                    <a:pt x="0" y="4939620"/>
                  </a:lnTo>
                  <a:lnTo>
                    <a:pt x="0" y="3335329"/>
                  </a:lnTo>
                  <a:lnTo>
                    <a:pt x="17141" y="3448738"/>
                  </a:lnTo>
                  <a:cubicBezTo>
                    <a:pt x="50676" y="3613558"/>
                    <a:pt x="100867" y="3774516"/>
                    <a:pt x="167489" y="3930490"/>
                  </a:cubicBezTo>
                  <a:cubicBezTo>
                    <a:pt x="296255" y="4232138"/>
                    <a:pt x="480670" y="4502546"/>
                    <a:pt x="715471" y="4734212"/>
                  </a:cubicBezTo>
                  <a:cubicBezTo>
                    <a:pt x="1188993" y="5201464"/>
                    <a:pt x="1816250" y="5458772"/>
                    <a:pt x="2481689" y="5458772"/>
                  </a:cubicBezTo>
                  <a:cubicBezTo>
                    <a:pt x="3185758" y="5458772"/>
                    <a:pt x="3677755" y="5267191"/>
                    <a:pt x="4126644" y="4818302"/>
                  </a:cubicBezTo>
                  <a:cubicBezTo>
                    <a:pt x="4278363" y="4666583"/>
                    <a:pt x="4329982" y="4580701"/>
                    <a:pt x="4360437" y="4516766"/>
                  </a:cubicBezTo>
                  <a:cubicBezTo>
                    <a:pt x="4404890" y="4423495"/>
                    <a:pt x="4436577" y="4297417"/>
                    <a:pt x="4480357" y="4122855"/>
                  </a:cubicBezTo>
                  <a:cubicBezTo>
                    <a:pt x="4539030" y="3889285"/>
                    <a:pt x="4619425" y="3569275"/>
                    <a:pt x="4781557" y="3129791"/>
                  </a:cubicBezTo>
                  <a:cubicBezTo>
                    <a:pt x="4870238" y="2889503"/>
                    <a:pt x="4867103" y="2637010"/>
                    <a:pt x="4771928" y="2357869"/>
                  </a:cubicBezTo>
                  <a:cubicBezTo>
                    <a:pt x="4684815" y="2102465"/>
                    <a:pt x="4520779" y="1831945"/>
                    <a:pt x="4297510" y="1575533"/>
                  </a:cubicBezTo>
                  <a:cubicBezTo>
                    <a:pt x="4034492" y="1273549"/>
                    <a:pt x="3773266" y="1054983"/>
                    <a:pt x="3498715" y="907071"/>
                  </a:cubicBezTo>
                  <a:cubicBezTo>
                    <a:pt x="3204905" y="748745"/>
                    <a:pt x="2894187" y="671821"/>
                    <a:pt x="2549095" y="671821"/>
                  </a:cubicBezTo>
                  <a:cubicBezTo>
                    <a:pt x="1942553" y="671821"/>
                    <a:pt x="1518298" y="1049273"/>
                    <a:pt x="985319" y="1582475"/>
                  </a:cubicBezTo>
                  <a:cubicBezTo>
                    <a:pt x="865735" y="1702059"/>
                    <a:pt x="748278" y="1809774"/>
                    <a:pt x="634628" y="1913907"/>
                  </a:cubicBezTo>
                  <a:cubicBezTo>
                    <a:pt x="421325" y="2109407"/>
                    <a:pt x="237134" y="2278146"/>
                    <a:pt x="117662" y="2453044"/>
                  </a:cubicBezTo>
                  <a:cubicBezTo>
                    <a:pt x="64756" y="2530415"/>
                    <a:pt x="27022" y="2605799"/>
                    <a:pt x="2515" y="2685494"/>
                  </a:cubicBezTo>
                  <a:lnTo>
                    <a:pt x="0" y="2696965"/>
                  </a:lnTo>
                  <a:lnTo>
                    <a:pt x="0" y="1587383"/>
                  </a:lnTo>
                  <a:lnTo>
                    <a:pt x="76951" y="1513741"/>
                  </a:lnTo>
                  <a:cubicBezTo>
                    <a:pt x="217918" y="1383294"/>
                    <a:pt x="365956" y="1251435"/>
                    <a:pt x="510118" y="1107273"/>
                  </a:cubicBezTo>
                  <a:cubicBezTo>
                    <a:pt x="1086764" y="530627"/>
                    <a:pt x="1669121" y="0"/>
                    <a:pt x="2549095" y="0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E7E03733-50FD-49A6-B226-40F6A0AD454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0" y="176241"/>
              <a:ext cx="5517475" cy="6130481"/>
            </a:xfrm>
            <a:custGeom>
              <a:avLst/>
              <a:gdLst>
                <a:gd name="connsiteX0" fmla="*/ 2549095 w 5517475"/>
                <a:gd name="connsiteY0" fmla="*/ 0 h 6130481"/>
                <a:gd name="connsiteX1" fmla="*/ 4804175 w 5517475"/>
                <a:gd name="connsiteY1" fmla="*/ 1134258 h 6130481"/>
                <a:gd name="connsiteX2" fmla="*/ 5411838 w 5517475"/>
                <a:gd name="connsiteY2" fmla="*/ 3362353 h 6130481"/>
                <a:gd name="connsiteX3" fmla="*/ 4601621 w 5517475"/>
                <a:gd name="connsiteY3" fmla="*/ 5293280 h 6130481"/>
                <a:gd name="connsiteX4" fmla="*/ 2481577 w 5517475"/>
                <a:gd name="connsiteY4" fmla="*/ 6130481 h 6130481"/>
                <a:gd name="connsiteX5" fmla="*/ 243517 w 5517475"/>
                <a:gd name="connsiteY5" fmla="*/ 5212325 h 6130481"/>
                <a:gd name="connsiteX6" fmla="*/ 34587 w 5517475"/>
                <a:gd name="connsiteY6" fmla="*/ 4985345 h 6130481"/>
                <a:gd name="connsiteX7" fmla="*/ 0 w 5517475"/>
                <a:gd name="connsiteY7" fmla="*/ 4939620 h 6130481"/>
                <a:gd name="connsiteX8" fmla="*/ 0 w 5517475"/>
                <a:gd name="connsiteY8" fmla="*/ 3799573 h 6130481"/>
                <a:gd name="connsiteX9" fmla="*/ 64364 w 5517475"/>
                <a:gd name="connsiteY9" fmla="*/ 3974159 h 6130481"/>
                <a:gd name="connsiteX10" fmla="*/ 636644 w 5517475"/>
                <a:gd name="connsiteY10" fmla="*/ 4813600 h 6130481"/>
                <a:gd name="connsiteX11" fmla="*/ 2481577 w 5517475"/>
                <a:gd name="connsiteY11" fmla="*/ 5570406 h 6130481"/>
                <a:gd name="connsiteX12" fmla="*/ 3449896 w 5517475"/>
                <a:gd name="connsiteY12" fmla="*/ 5407153 h 6130481"/>
                <a:gd name="connsiteX13" fmla="*/ 4205695 w 5517475"/>
                <a:gd name="connsiteY13" fmla="*/ 4897241 h 6130481"/>
                <a:gd name="connsiteX14" fmla="*/ 4461434 w 5517475"/>
                <a:gd name="connsiteY14" fmla="*/ 4564802 h 6130481"/>
                <a:gd name="connsiteX15" fmla="*/ 4588969 w 5517475"/>
                <a:gd name="connsiteY15" fmla="*/ 4149952 h 6130481"/>
                <a:gd name="connsiteX16" fmla="*/ 4886585 w 5517475"/>
                <a:gd name="connsiteY16" fmla="*/ 3168421 h 6130481"/>
                <a:gd name="connsiteX17" fmla="*/ 4877964 w 5517475"/>
                <a:gd name="connsiteY17" fmla="*/ 2321590 h 6130481"/>
                <a:gd name="connsiteX18" fmla="*/ 4382048 w 5517475"/>
                <a:gd name="connsiteY18" fmla="*/ 1501856 h 6130481"/>
                <a:gd name="connsiteX19" fmla="*/ 3551900 w 5517475"/>
                <a:gd name="connsiteY19" fmla="*/ 808425 h 6130481"/>
                <a:gd name="connsiteX20" fmla="*/ 2549095 w 5517475"/>
                <a:gd name="connsiteY20" fmla="*/ 559851 h 6130481"/>
                <a:gd name="connsiteX21" fmla="*/ 1712566 w 5517475"/>
                <a:gd name="connsiteY21" fmla="*/ 812008 h 6130481"/>
                <a:gd name="connsiteX22" fmla="*/ 906044 w 5517475"/>
                <a:gd name="connsiteY22" fmla="*/ 1502976 h 6130481"/>
                <a:gd name="connsiteX23" fmla="*/ 558825 w 5517475"/>
                <a:gd name="connsiteY23" fmla="*/ 1831049 h 6130481"/>
                <a:gd name="connsiteX24" fmla="*/ 25063 w 5517475"/>
                <a:gd name="connsiteY24" fmla="*/ 2389556 h 6130481"/>
                <a:gd name="connsiteX25" fmla="*/ 0 w 5517475"/>
                <a:gd name="connsiteY25" fmla="*/ 2432109 h 6130481"/>
                <a:gd name="connsiteX26" fmla="*/ 0 w 5517475"/>
                <a:gd name="connsiteY26" fmla="*/ 1587383 h 6130481"/>
                <a:gd name="connsiteX27" fmla="*/ 76951 w 5517475"/>
                <a:gd name="connsiteY27" fmla="*/ 1513741 h 6130481"/>
                <a:gd name="connsiteX28" fmla="*/ 510118 w 5517475"/>
                <a:gd name="connsiteY28" fmla="*/ 1107273 h 6130481"/>
                <a:gd name="connsiteX29" fmla="*/ 2549095 w 5517475"/>
                <a:gd name="connsiteY29" fmla="*/ 0 h 61304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5517475" h="6130481">
                  <a:moveTo>
                    <a:pt x="2549095" y="0"/>
                  </a:moveTo>
                  <a:cubicBezTo>
                    <a:pt x="3508568" y="0"/>
                    <a:pt x="4219915" y="463445"/>
                    <a:pt x="4804175" y="1134258"/>
                  </a:cubicBezTo>
                  <a:cubicBezTo>
                    <a:pt x="5291694" y="1694109"/>
                    <a:pt x="5723899" y="2516643"/>
                    <a:pt x="5411838" y="3362353"/>
                  </a:cubicBezTo>
                  <a:cubicBezTo>
                    <a:pt x="4993181" y="4496612"/>
                    <a:pt x="5178268" y="4716633"/>
                    <a:pt x="4601621" y="5293280"/>
                  </a:cubicBezTo>
                  <a:cubicBezTo>
                    <a:pt x="4024863" y="5869926"/>
                    <a:pt x="3361551" y="6130481"/>
                    <a:pt x="2481577" y="6130481"/>
                  </a:cubicBezTo>
                  <a:cubicBezTo>
                    <a:pt x="1609329" y="6130481"/>
                    <a:pt x="818932" y="5780127"/>
                    <a:pt x="243517" y="5212325"/>
                  </a:cubicBezTo>
                  <a:cubicBezTo>
                    <a:pt x="170302" y="5140091"/>
                    <a:pt x="100568" y="5064339"/>
                    <a:pt x="34587" y="4985345"/>
                  </a:cubicBezTo>
                  <a:lnTo>
                    <a:pt x="0" y="4939620"/>
                  </a:lnTo>
                  <a:lnTo>
                    <a:pt x="0" y="3799573"/>
                  </a:lnTo>
                  <a:lnTo>
                    <a:pt x="64364" y="3974159"/>
                  </a:lnTo>
                  <a:cubicBezTo>
                    <a:pt x="198841" y="4289243"/>
                    <a:pt x="391429" y="4571632"/>
                    <a:pt x="636644" y="4813600"/>
                  </a:cubicBezTo>
                  <a:cubicBezTo>
                    <a:pt x="1131328" y="5301566"/>
                    <a:pt x="1786578" y="5570406"/>
                    <a:pt x="2481577" y="5570406"/>
                  </a:cubicBezTo>
                  <a:cubicBezTo>
                    <a:pt x="2854550" y="5570406"/>
                    <a:pt x="3171314" y="5516996"/>
                    <a:pt x="3449896" y="5407153"/>
                  </a:cubicBezTo>
                  <a:cubicBezTo>
                    <a:pt x="3723103" y="5299438"/>
                    <a:pt x="3970333" y="5132603"/>
                    <a:pt x="4205695" y="4897241"/>
                  </a:cubicBezTo>
                  <a:cubicBezTo>
                    <a:pt x="4369395" y="4733653"/>
                    <a:pt x="4426836" y="4637358"/>
                    <a:pt x="4461434" y="4564802"/>
                  </a:cubicBezTo>
                  <a:cubicBezTo>
                    <a:pt x="4510701" y="4461453"/>
                    <a:pt x="4543509" y="4330784"/>
                    <a:pt x="4588969" y="4149952"/>
                  </a:cubicBezTo>
                  <a:cubicBezTo>
                    <a:pt x="4646969" y="3918846"/>
                    <a:pt x="4726468" y="3602194"/>
                    <a:pt x="4886585" y="3168421"/>
                  </a:cubicBezTo>
                  <a:cubicBezTo>
                    <a:pt x="4984560" y="2902940"/>
                    <a:pt x="4981760" y="2626037"/>
                    <a:pt x="4877964" y="2321590"/>
                  </a:cubicBezTo>
                  <a:cubicBezTo>
                    <a:pt x="4786260" y="2052526"/>
                    <a:pt x="4614834" y="1769129"/>
                    <a:pt x="4382048" y="1501856"/>
                  </a:cubicBezTo>
                  <a:cubicBezTo>
                    <a:pt x="4110072" y="1189683"/>
                    <a:pt x="3838544" y="962832"/>
                    <a:pt x="3551900" y="808425"/>
                  </a:cubicBezTo>
                  <a:cubicBezTo>
                    <a:pt x="3241183" y="641141"/>
                    <a:pt x="2913222" y="559851"/>
                    <a:pt x="2549095" y="559851"/>
                  </a:cubicBezTo>
                  <a:cubicBezTo>
                    <a:pt x="2253830" y="559851"/>
                    <a:pt x="1988013" y="640134"/>
                    <a:pt x="1712566" y="812008"/>
                  </a:cubicBezTo>
                  <a:cubicBezTo>
                    <a:pt x="1428385" y="989593"/>
                    <a:pt x="1158313" y="1250707"/>
                    <a:pt x="906044" y="1502976"/>
                  </a:cubicBezTo>
                  <a:cubicBezTo>
                    <a:pt x="788140" y="1620769"/>
                    <a:pt x="671579" y="1727700"/>
                    <a:pt x="558825" y="1831049"/>
                  </a:cubicBezTo>
                  <a:cubicBezTo>
                    <a:pt x="340371" y="2031140"/>
                    <a:pt x="151813" y="2204022"/>
                    <a:pt x="25063" y="2389556"/>
                  </a:cubicBezTo>
                  <a:lnTo>
                    <a:pt x="0" y="2432109"/>
                  </a:lnTo>
                  <a:lnTo>
                    <a:pt x="0" y="1587383"/>
                  </a:lnTo>
                  <a:lnTo>
                    <a:pt x="76951" y="1513741"/>
                  </a:lnTo>
                  <a:cubicBezTo>
                    <a:pt x="217918" y="1383294"/>
                    <a:pt x="365956" y="1251435"/>
                    <a:pt x="510118" y="1107273"/>
                  </a:cubicBezTo>
                  <a:cubicBezTo>
                    <a:pt x="1086764" y="530627"/>
                    <a:pt x="1669121" y="0"/>
                    <a:pt x="2549095" y="0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8A614510-A9F4-41B6-B78E-F49E390C7E4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1" y="0"/>
              <a:ext cx="5646974" cy="6483075"/>
            </a:xfrm>
            <a:custGeom>
              <a:avLst/>
              <a:gdLst>
                <a:gd name="connsiteX0" fmla="*/ 2405773 w 5646974"/>
                <a:gd name="connsiteY0" fmla="*/ 0 h 6483075"/>
                <a:gd name="connsiteX1" fmla="*/ 5646974 w 5646974"/>
                <a:gd name="connsiteY1" fmla="*/ 3241538 h 6483075"/>
                <a:gd name="connsiteX2" fmla="*/ 2405773 w 5646974"/>
                <a:gd name="connsiteY2" fmla="*/ 6483075 h 6483075"/>
                <a:gd name="connsiteX3" fmla="*/ 113897 w 5646974"/>
                <a:gd name="connsiteY3" fmla="*/ 5533666 h 6483075"/>
                <a:gd name="connsiteX4" fmla="*/ 0 w 5646974"/>
                <a:gd name="connsiteY4" fmla="*/ 5408336 h 6483075"/>
                <a:gd name="connsiteX5" fmla="*/ 0 w 5646974"/>
                <a:gd name="connsiteY5" fmla="*/ 4983659 h 6483075"/>
                <a:gd name="connsiteX6" fmla="*/ 155731 w 5646974"/>
                <a:gd name="connsiteY6" fmla="*/ 5176047 h 6483075"/>
                <a:gd name="connsiteX7" fmla="*/ 1093706 w 5646974"/>
                <a:gd name="connsiteY7" fmla="*/ 5866903 h 6483075"/>
                <a:gd name="connsiteX8" fmla="*/ 1639673 w 5646974"/>
                <a:gd name="connsiteY8" fmla="*/ 6059940 h 6483075"/>
                <a:gd name="connsiteX9" fmla="*/ 1709990 w 5646974"/>
                <a:gd name="connsiteY9" fmla="*/ 6076287 h 6483075"/>
                <a:gd name="connsiteX10" fmla="*/ 1780307 w 5646974"/>
                <a:gd name="connsiteY10" fmla="*/ 6091963 h 6483075"/>
                <a:gd name="connsiteX11" fmla="*/ 1851072 w 5646974"/>
                <a:gd name="connsiteY11" fmla="*/ 6105176 h 6483075"/>
                <a:gd name="connsiteX12" fmla="*/ 1886455 w 5646974"/>
                <a:gd name="connsiteY12" fmla="*/ 6111782 h 6483075"/>
                <a:gd name="connsiteX13" fmla="*/ 1921949 w 5646974"/>
                <a:gd name="connsiteY13" fmla="*/ 6117716 h 6483075"/>
                <a:gd name="connsiteX14" fmla="*/ 2064152 w 5646974"/>
                <a:gd name="connsiteY14" fmla="*/ 6137647 h 6483075"/>
                <a:gd name="connsiteX15" fmla="*/ 2206914 w 5646974"/>
                <a:gd name="connsiteY15" fmla="*/ 6151195 h 6483075"/>
                <a:gd name="connsiteX16" fmla="*/ 2350011 w 5646974"/>
                <a:gd name="connsiteY16" fmla="*/ 6158250 h 6483075"/>
                <a:gd name="connsiteX17" fmla="*/ 2493109 w 5646974"/>
                <a:gd name="connsiteY17" fmla="*/ 6159705 h 6483075"/>
                <a:gd name="connsiteX18" fmla="*/ 2781321 w 5646974"/>
                <a:gd name="connsiteY18" fmla="*/ 6147277 h 6483075"/>
                <a:gd name="connsiteX19" fmla="*/ 3345091 w 5646974"/>
                <a:gd name="connsiteY19" fmla="*/ 6060276 h 6483075"/>
                <a:gd name="connsiteX20" fmla="*/ 3878853 w 5646974"/>
                <a:gd name="connsiteY20" fmla="*/ 5871718 h 6483075"/>
                <a:gd name="connsiteX21" fmla="*/ 4367267 w 5646974"/>
                <a:gd name="connsiteY21" fmla="*/ 5573093 h 6483075"/>
                <a:gd name="connsiteX22" fmla="*/ 4424484 w 5646974"/>
                <a:gd name="connsiteY22" fmla="*/ 5528529 h 6483075"/>
                <a:gd name="connsiteX23" fmla="*/ 4481252 w 5646974"/>
                <a:gd name="connsiteY23" fmla="*/ 5483069 h 6483075"/>
                <a:gd name="connsiteX24" fmla="*/ 4536790 w 5646974"/>
                <a:gd name="connsiteY24" fmla="*/ 5435818 h 6483075"/>
                <a:gd name="connsiteX25" fmla="*/ 4591543 w 5646974"/>
                <a:gd name="connsiteY25" fmla="*/ 5387671 h 6483075"/>
                <a:gd name="connsiteX26" fmla="*/ 4794209 w 5646974"/>
                <a:gd name="connsiteY26" fmla="*/ 5181198 h 6483075"/>
                <a:gd name="connsiteX27" fmla="*/ 4956678 w 5646974"/>
                <a:gd name="connsiteY27" fmla="*/ 4945836 h 6483075"/>
                <a:gd name="connsiteX28" fmla="*/ 4989262 w 5646974"/>
                <a:gd name="connsiteY28" fmla="*/ 4881453 h 6483075"/>
                <a:gd name="connsiteX29" fmla="*/ 5017814 w 5646974"/>
                <a:gd name="connsiteY29" fmla="*/ 4814607 h 6483075"/>
                <a:gd name="connsiteX30" fmla="*/ 5044127 w 5646974"/>
                <a:gd name="connsiteY30" fmla="*/ 4746193 h 6483075"/>
                <a:gd name="connsiteX31" fmla="*/ 5068425 w 5646974"/>
                <a:gd name="connsiteY31" fmla="*/ 4676436 h 6483075"/>
                <a:gd name="connsiteX32" fmla="*/ 5154641 w 5646974"/>
                <a:gd name="connsiteY32" fmla="*/ 4390352 h 6483075"/>
                <a:gd name="connsiteX33" fmla="*/ 5196854 w 5646974"/>
                <a:gd name="connsiteY33" fmla="*/ 4246134 h 6483075"/>
                <a:gd name="connsiteX34" fmla="*/ 5240299 w 5646974"/>
                <a:gd name="connsiteY34" fmla="*/ 4102140 h 6483075"/>
                <a:gd name="connsiteX35" fmla="*/ 5432440 w 5646974"/>
                <a:gd name="connsiteY35" fmla="*/ 3532884 h 6483075"/>
                <a:gd name="connsiteX36" fmla="*/ 5528846 w 5646974"/>
                <a:gd name="connsiteY36" fmla="*/ 2951647 h 6483075"/>
                <a:gd name="connsiteX37" fmla="*/ 5495927 w 5646974"/>
                <a:gd name="connsiteY37" fmla="*/ 2658733 h 6483075"/>
                <a:gd name="connsiteX38" fmla="*/ 5480027 w 5646974"/>
                <a:gd name="connsiteY38" fmla="*/ 2586848 h 6483075"/>
                <a:gd name="connsiteX39" fmla="*/ 5461328 w 5646974"/>
                <a:gd name="connsiteY39" fmla="*/ 2515635 h 6483075"/>
                <a:gd name="connsiteX40" fmla="*/ 5439605 w 5646974"/>
                <a:gd name="connsiteY40" fmla="*/ 2445317 h 6483075"/>
                <a:gd name="connsiteX41" fmla="*/ 5415532 w 5646974"/>
                <a:gd name="connsiteY41" fmla="*/ 2375896 h 6483075"/>
                <a:gd name="connsiteX42" fmla="*/ 5144564 w 5646974"/>
                <a:gd name="connsiteY42" fmla="*/ 1857138 h 6483075"/>
                <a:gd name="connsiteX43" fmla="*/ 4774838 w 5646974"/>
                <a:gd name="connsiteY43" fmla="*/ 1405450 h 6483075"/>
                <a:gd name="connsiteX44" fmla="*/ 4345769 w 5646974"/>
                <a:gd name="connsiteY44" fmla="*/ 1012323 h 6483075"/>
                <a:gd name="connsiteX45" fmla="*/ 4115334 w 5646974"/>
                <a:gd name="connsiteY45" fmla="*/ 841344 h 6483075"/>
                <a:gd name="connsiteX46" fmla="*/ 3874038 w 5646974"/>
                <a:gd name="connsiteY46" fmla="*/ 691528 h 6483075"/>
                <a:gd name="connsiteX47" fmla="*/ 3359535 w 5646974"/>
                <a:gd name="connsiteY47" fmla="*/ 468819 h 6483075"/>
                <a:gd name="connsiteX48" fmla="*/ 2811105 w 5646974"/>
                <a:gd name="connsiteY48" fmla="*/ 366031 h 6483075"/>
                <a:gd name="connsiteX49" fmla="*/ 2741124 w 5646974"/>
                <a:gd name="connsiteY49" fmla="*/ 361440 h 6483075"/>
                <a:gd name="connsiteX50" fmla="*/ 2671030 w 5646974"/>
                <a:gd name="connsiteY50" fmla="*/ 358417 h 6483075"/>
                <a:gd name="connsiteX51" fmla="*/ 2600713 w 5646974"/>
                <a:gd name="connsiteY51" fmla="*/ 357521 h 6483075"/>
                <a:gd name="connsiteX52" fmla="*/ 2531739 w 5646974"/>
                <a:gd name="connsiteY52" fmla="*/ 358529 h 6483075"/>
                <a:gd name="connsiteX53" fmla="*/ 2259988 w 5646974"/>
                <a:gd name="connsiteY53" fmla="*/ 385289 h 6483075"/>
                <a:gd name="connsiteX54" fmla="*/ 1740670 w 5646974"/>
                <a:gd name="connsiteY54" fmla="*/ 553917 h 6483075"/>
                <a:gd name="connsiteX55" fmla="*/ 1264124 w 5646974"/>
                <a:gd name="connsiteY55" fmla="*/ 853549 h 6483075"/>
                <a:gd name="connsiteX56" fmla="*/ 823074 w 5646974"/>
                <a:gd name="connsiteY56" fmla="*/ 1234136 h 6483075"/>
                <a:gd name="connsiteX57" fmla="*/ 715694 w 5646974"/>
                <a:gd name="connsiteY57" fmla="*/ 1336252 h 6483075"/>
                <a:gd name="connsiteX58" fmla="*/ 606859 w 5646974"/>
                <a:gd name="connsiteY58" fmla="*/ 1440945 h 6483075"/>
                <a:gd name="connsiteX59" fmla="*/ 382023 w 5646974"/>
                <a:gd name="connsiteY59" fmla="*/ 1646074 h 6483075"/>
                <a:gd name="connsiteX60" fmla="*/ 158531 w 5646974"/>
                <a:gd name="connsiteY60" fmla="*/ 1843813 h 6483075"/>
                <a:gd name="connsiteX61" fmla="*/ 0 w 5646974"/>
                <a:gd name="connsiteY61" fmla="*/ 1991775 h 6483075"/>
                <a:gd name="connsiteX62" fmla="*/ 0 w 5646974"/>
                <a:gd name="connsiteY62" fmla="*/ 1074740 h 6483075"/>
                <a:gd name="connsiteX63" fmla="*/ 113897 w 5646974"/>
                <a:gd name="connsiteY63" fmla="*/ 949410 h 6483075"/>
                <a:gd name="connsiteX64" fmla="*/ 2405773 w 5646974"/>
                <a:gd name="connsiteY64" fmla="*/ 0 h 64830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</a:cxnLst>
              <a:rect l="l" t="t" r="r" b="b"/>
              <a:pathLst>
                <a:path w="5646974" h="6483075">
                  <a:moveTo>
                    <a:pt x="2405773" y="0"/>
                  </a:moveTo>
                  <a:cubicBezTo>
                    <a:pt x="4195841" y="0"/>
                    <a:pt x="5646974" y="1451246"/>
                    <a:pt x="5646974" y="3241538"/>
                  </a:cubicBezTo>
                  <a:cubicBezTo>
                    <a:pt x="5646974" y="5031830"/>
                    <a:pt x="4195841" y="6483075"/>
                    <a:pt x="2405773" y="6483075"/>
                  </a:cubicBezTo>
                  <a:cubicBezTo>
                    <a:pt x="1510739" y="6483075"/>
                    <a:pt x="700439" y="6120264"/>
                    <a:pt x="113897" y="5533666"/>
                  </a:cubicBezTo>
                  <a:lnTo>
                    <a:pt x="0" y="5408336"/>
                  </a:lnTo>
                  <a:lnTo>
                    <a:pt x="0" y="4983659"/>
                  </a:lnTo>
                  <a:lnTo>
                    <a:pt x="155731" y="5176047"/>
                  </a:lnTo>
                  <a:cubicBezTo>
                    <a:pt x="417742" y="5469073"/>
                    <a:pt x="741224" y="5704211"/>
                    <a:pt x="1093706" y="5866903"/>
                  </a:cubicBezTo>
                  <a:cubicBezTo>
                    <a:pt x="1269947" y="5948418"/>
                    <a:pt x="1453018" y="6013137"/>
                    <a:pt x="1639673" y="6059940"/>
                  </a:cubicBezTo>
                  <a:lnTo>
                    <a:pt x="1709990" y="6076287"/>
                  </a:lnTo>
                  <a:cubicBezTo>
                    <a:pt x="1733504" y="6081550"/>
                    <a:pt x="1756570" y="6088156"/>
                    <a:pt x="1780307" y="6091963"/>
                  </a:cubicBezTo>
                  <a:lnTo>
                    <a:pt x="1851072" y="6105176"/>
                  </a:lnTo>
                  <a:lnTo>
                    <a:pt x="1886455" y="6111782"/>
                  </a:lnTo>
                  <a:cubicBezTo>
                    <a:pt x="1898212" y="6114021"/>
                    <a:pt x="1909969" y="6116373"/>
                    <a:pt x="1921949" y="6117716"/>
                  </a:cubicBezTo>
                  <a:cubicBezTo>
                    <a:pt x="1969425" y="6124323"/>
                    <a:pt x="2016676" y="6131489"/>
                    <a:pt x="2064152" y="6137647"/>
                  </a:cubicBezTo>
                  <a:cubicBezTo>
                    <a:pt x="2111851" y="6141790"/>
                    <a:pt x="2159438" y="6146381"/>
                    <a:pt x="2206914" y="6151195"/>
                  </a:cubicBezTo>
                  <a:lnTo>
                    <a:pt x="2350011" y="6158250"/>
                  </a:lnTo>
                  <a:cubicBezTo>
                    <a:pt x="2397711" y="6159593"/>
                    <a:pt x="2445410" y="6159146"/>
                    <a:pt x="2493109" y="6159705"/>
                  </a:cubicBezTo>
                  <a:cubicBezTo>
                    <a:pt x="2589068" y="6158137"/>
                    <a:pt x="2685922" y="6154666"/>
                    <a:pt x="2781321" y="6147277"/>
                  </a:cubicBezTo>
                  <a:cubicBezTo>
                    <a:pt x="2972566" y="6132944"/>
                    <a:pt x="3161348" y="6105288"/>
                    <a:pt x="3345091" y="6060276"/>
                  </a:cubicBezTo>
                  <a:cubicBezTo>
                    <a:pt x="3528834" y="6015375"/>
                    <a:pt x="3707539" y="5952785"/>
                    <a:pt x="3878853" y="5871718"/>
                  </a:cubicBezTo>
                  <a:cubicBezTo>
                    <a:pt x="4050167" y="5790428"/>
                    <a:pt x="4213084" y="5689318"/>
                    <a:pt x="4367267" y="5573093"/>
                  </a:cubicBezTo>
                  <a:lnTo>
                    <a:pt x="4424484" y="5528529"/>
                  </a:lnTo>
                  <a:cubicBezTo>
                    <a:pt x="4443631" y="5513637"/>
                    <a:pt x="4463113" y="5499193"/>
                    <a:pt x="4481252" y="5483069"/>
                  </a:cubicBezTo>
                  <a:lnTo>
                    <a:pt x="4536790" y="5435818"/>
                  </a:lnTo>
                  <a:cubicBezTo>
                    <a:pt x="4555265" y="5419918"/>
                    <a:pt x="4574188" y="5404466"/>
                    <a:pt x="4591543" y="5387671"/>
                  </a:cubicBezTo>
                  <a:cubicBezTo>
                    <a:pt x="4662980" y="5321944"/>
                    <a:pt x="4733074" y="5254650"/>
                    <a:pt x="4794209" y="5181198"/>
                  </a:cubicBezTo>
                  <a:cubicBezTo>
                    <a:pt x="4857808" y="5109089"/>
                    <a:pt x="4910434" y="5029926"/>
                    <a:pt x="4956678" y="4945836"/>
                  </a:cubicBezTo>
                  <a:cubicBezTo>
                    <a:pt x="4967651" y="4924450"/>
                    <a:pt x="4978624" y="4903064"/>
                    <a:pt x="4989262" y="4881453"/>
                  </a:cubicBezTo>
                  <a:lnTo>
                    <a:pt x="5017814" y="4814607"/>
                  </a:lnTo>
                  <a:cubicBezTo>
                    <a:pt x="5027891" y="4792549"/>
                    <a:pt x="5035393" y="4769035"/>
                    <a:pt x="5044127" y="4746193"/>
                  </a:cubicBezTo>
                  <a:cubicBezTo>
                    <a:pt x="5052636" y="4723128"/>
                    <a:pt x="5061146" y="4700174"/>
                    <a:pt x="5068425" y="4676436"/>
                  </a:cubicBezTo>
                  <a:cubicBezTo>
                    <a:pt x="5099552" y="4582717"/>
                    <a:pt x="5126985" y="4486422"/>
                    <a:pt x="5154641" y="4390352"/>
                  </a:cubicBezTo>
                  <a:lnTo>
                    <a:pt x="5196854" y="4246134"/>
                  </a:lnTo>
                  <a:lnTo>
                    <a:pt x="5240299" y="4102140"/>
                  </a:lnTo>
                  <a:cubicBezTo>
                    <a:pt x="5299195" y="3910560"/>
                    <a:pt x="5364697" y="3721330"/>
                    <a:pt x="5432440" y="3532884"/>
                  </a:cubicBezTo>
                  <a:cubicBezTo>
                    <a:pt x="5500294" y="3346902"/>
                    <a:pt x="5533549" y="3148714"/>
                    <a:pt x="5528846" y="2951647"/>
                  </a:cubicBezTo>
                  <a:cubicBezTo>
                    <a:pt x="5526831" y="2853113"/>
                    <a:pt x="5515409" y="2755027"/>
                    <a:pt x="5495927" y="2658733"/>
                  </a:cubicBezTo>
                  <a:cubicBezTo>
                    <a:pt x="5491112" y="2634659"/>
                    <a:pt x="5486297" y="2610585"/>
                    <a:pt x="5480027" y="2586848"/>
                  </a:cubicBezTo>
                  <a:cubicBezTo>
                    <a:pt x="5474205" y="2562998"/>
                    <a:pt x="5468718" y="2539036"/>
                    <a:pt x="5461328" y="2515635"/>
                  </a:cubicBezTo>
                  <a:cubicBezTo>
                    <a:pt x="5454386" y="2492009"/>
                    <a:pt x="5447668" y="2468495"/>
                    <a:pt x="5439605" y="2445317"/>
                  </a:cubicBezTo>
                  <a:cubicBezTo>
                    <a:pt x="5431879" y="2422028"/>
                    <a:pt x="5424378" y="2398738"/>
                    <a:pt x="5415532" y="2375896"/>
                  </a:cubicBezTo>
                  <a:cubicBezTo>
                    <a:pt x="5347790" y="2191817"/>
                    <a:pt x="5254071" y="2018599"/>
                    <a:pt x="5144564" y="1857138"/>
                  </a:cubicBezTo>
                  <a:cubicBezTo>
                    <a:pt x="5034946" y="1695565"/>
                    <a:pt x="4909762" y="1545301"/>
                    <a:pt x="4774838" y="1405450"/>
                  </a:cubicBezTo>
                  <a:cubicBezTo>
                    <a:pt x="4638907" y="1265040"/>
                    <a:pt x="4496145" y="1132131"/>
                    <a:pt x="4345769" y="1012323"/>
                  </a:cubicBezTo>
                  <a:cubicBezTo>
                    <a:pt x="4270749" y="952195"/>
                    <a:pt x="4194273" y="894642"/>
                    <a:pt x="4115334" y="841344"/>
                  </a:cubicBezTo>
                  <a:cubicBezTo>
                    <a:pt x="4037067" y="787263"/>
                    <a:pt x="3956336" y="737548"/>
                    <a:pt x="3874038" y="691528"/>
                  </a:cubicBezTo>
                  <a:cubicBezTo>
                    <a:pt x="3709554" y="599712"/>
                    <a:pt x="3537792" y="523349"/>
                    <a:pt x="3359535" y="468819"/>
                  </a:cubicBezTo>
                  <a:cubicBezTo>
                    <a:pt x="3181278" y="414514"/>
                    <a:pt x="2997311" y="380699"/>
                    <a:pt x="2811105" y="366031"/>
                  </a:cubicBezTo>
                  <a:cubicBezTo>
                    <a:pt x="2787703" y="364575"/>
                    <a:pt x="2764525" y="362448"/>
                    <a:pt x="2741124" y="361440"/>
                  </a:cubicBezTo>
                  <a:lnTo>
                    <a:pt x="2671030" y="358417"/>
                  </a:lnTo>
                  <a:lnTo>
                    <a:pt x="2600713" y="357521"/>
                  </a:lnTo>
                  <a:cubicBezTo>
                    <a:pt x="2577087" y="356961"/>
                    <a:pt x="2554805" y="358305"/>
                    <a:pt x="2531739" y="358529"/>
                  </a:cubicBezTo>
                  <a:cubicBezTo>
                    <a:pt x="2440259" y="360992"/>
                    <a:pt x="2349564" y="370285"/>
                    <a:pt x="2259988" y="385289"/>
                  </a:cubicBezTo>
                  <a:cubicBezTo>
                    <a:pt x="2080723" y="415521"/>
                    <a:pt x="1906945" y="473634"/>
                    <a:pt x="1740670" y="553917"/>
                  </a:cubicBezTo>
                  <a:cubicBezTo>
                    <a:pt x="1574506" y="634647"/>
                    <a:pt x="1415844" y="737100"/>
                    <a:pt x="1264124" y="853549"/>
                  </a:cubicBezTo>
                  <a:cubicBezTo>
                    <a:pt x="1112181" y="969886"/>
                    <a:pt x="966508" y="1099212"/>
                    <a:pt x="823074" y="1234136"/>
                  </a:cubicBezTo>
                  <a:cubicBezTo>
                    <a:pt x="787131" y="1267951"/>
                    <a:pt x="751413" y="1301990"/>
                    <a:pt x="715694" y="1336252"/>
                  </a:cubicBezTo>
                  <a:lnTo>
                    <a:pt x="606859" y="1440945"/>
                  </a:lnTo>
                  <a:cubicBezTo>
                    <a:pt x="532623" y="1511374"/>
                    <a:pt x="457267" y="1579452"/>
                    <a:pt x="382023" y="1646074"/>
                  </a:cubicBezTo>
                  <a:lnTo>
                    <a:pt x="158531" y="1843813"/>
                  </a:lnTo>
                  <a:lnTo>
                    <a:pt x="0" y="1991775"/>
                  </a:lnTo>
                  <a:lnTo>
                    <a:pt x="0" y="1074740"/>
                  </a:lnTo>
                  <a:lnTo>
                    <a:pt x="113897" y="949410"/>
                  </a:lnTo>
                  <a:cubicBezTo>
                    <a:pt x="700439" y="362812"/>
                    <a:pt x="1510739" y="0"/>
                    <a:pt x="2405773" y="0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74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2" name="Titolo 1">
            <a:extLst>
              <a:ext uri="{FF2B5EF4-FFF2-40B4-BE49-F238E27FC236}">
                <a16:creationId xmlns:a16="http://schemas.microsoft.com/office/drawing/2014/main" id="{9BA23912-7FB0-2743-8F9E-0F2C5F1664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672" y="2053641"/>
            <a:ext cx="3669161" cy="2760098"/>
          </a:xfrm>
        </p:spPr>
        <p:txBody>
          <a:bodyPr>
            <a:normAutofit fontScale="90000"/>
          </a:bodyPr>
          <a:lstStyle/>
          <a:p>
            <a:r>
              <a:rPr lang="it-IT" altLang="it-IT" sz="4000" b="1" dirty="0">
                <a:solidFill>
                  <a:schemeClr val="tx2"/>
                </a:solidFill>
                <a:latin typeface="Baskerville Old Face" panose="02020602080505020303" pitchFamily="18" charset="0"/>
                <a:ea typeface="Microsoft YaHei" pitchFamily="34" charset="-122"/>
                <a:cs typeface="Mangal"/>
              </a:rPr>
              <a:t>Percorso materiale: </a:t>
            </a:r>
            <a:br>
              <a:rPr lang="it-IT" altLang="it-IT" sz="4000" b="1" dirty="0">
                <a:solidFill>
                  <a:schemeClr val="tx2"/>
                </a:solidFill>
                <a:latin typeface="Baskerville Old Face" panose="02020602080505020303" pitchFamily="18" charset="0"/>
                <a:ea typeface="Microsoft YaHei" pitchFamily="34" charset="-122"/>
                <a:cs typeface="Mangal"/>
              </a:rPr>
            </a:br>
            <a:r>
              <a:rPr lang="it-IT" altLang="it-IT" sz="4000" b="1" dirty="0">
                <a:solidFill>
                  <a:schemeClr val="tx2"/>
                </a:solidFill>
                <a:latin typeface="Baskerville Old Face" panose="02020602080505020303" pitchFamily="18" charset="0"/>
                <a:ea typeface="Microsoft YaHei" pitchFamily="34" charset="-122"/>
                <a:cs typeface="Mangal"/>
              </a:rPr>
              <a:t>primo pellegrinaggio  russo</a:t>
            </a:r>
            <a:endParaRPr lang="en-GB" sz="4000" dirty="0">
              <a:solidFill>
                <a:schemeClr val="tx2"/>
              </a:solidFill>
            </a:endParaRP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CD77EBEC-56E6-5641-9B3E-D006178478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0573" y="0"/>
            <a:ext cx="5915159" cy="6705600"/>
          </a:xfrm>
          <a:noFill/>
          <a:ln>
            <a:noFill/>
          </a:ln>
        </p:spPr>
        <p:txBody>
          <a:bodyPr anchor="ctr">
            <a:normAutofit lnSpcReduction="10000"/>
          </a:bodyPr>
          <a:lstStyle/>
          <a:p>
            <a:r>
              <a:rPr lang="it-IT" altLang="it-IT" sz="2400" b="1" dirty="0">
                <a:solidFill>
                  <a:schemeClr val="tx2"/>
                </a:solidFill>
                <a:latin typeface="Baskerville Old Face" panose="02020602080505020303" pitchFamily="18" charset="0"/>
                <a:ea typeface="Microsoft YaHei" pitchFamily="34" charset="-122"/>
                <a:cs typeface="Mangal"/>
              </a:rPr>
              <a:t>Il  primo pellegrino  russo è  il Monaco </a:t>
            </a:r>
            <a:r>
              <a:rPr lang="it-IT" altLang="it-IT" sz="2400" b="1" dirty="0" err="1">
                <a:solidFill>
                  <a:schemeClr val="tx2"/>
                </a:solidFill>
                <a:latin typeface="Baskerville Old Face" panose="02020602080505020303" pitchFamily="18" charset="0"/>
                <a:ea typeface="Microsoft YaHei" pitchFamily="34" charset="-122"/>
                <a:cs typeface="Mangal"/>
              </a:rPr>
              <a:t>Barlaam</a:t>
            </a:r>
            <a:r>
              <a:rPr lang="it-IT" altLang="it-IT" sz="2400" b="1" dirty="0">
                <a:solidFill>
                  <a:schemeClr val="tx2"/>
                </a:solidFill>
                <a:latin typeface="Baskerville Old Face" panose="02020602080505020303" pitchFamily="18" charset="0"/>
                <a:ea typeface="Microsoft YaHei" pitchFamily="34" charset="-122"/>
                <a:cs typeface="Mangal"/>
              </a:rPr>
              <a:t> </a:t>
            </a:r>
            <a:r>
              <a:rPr lang="it-IT" altLang="it-IT" sz="2400" dirty="0">
                <a:solidFill>
                  <a:schemeClr val="tx2"/>
                </a:solidFill>
                <a:latin typeface="Baskerville Old Face" panose="02020602080505020303" pitchFamily="18" charset="0"/>
                <a:ea typeface="Microsoft YaHei" pitchFamily="34" charset="-122"/>
                <a:cs typeface="Mangal"/>
              </a:rPr>
              <a:t>, assunto a Venerabile  nella Chiesa Ortodossa Russa , che nel 1459 d.C. .</a:t>
            </a:r>
          </a:p>
          <a:p>
            <a:r>
              <a:rPr lang="it-IT" altLang="it-IT" sz="2400" dirty="0">
                <a:solidFill>
                  <a:schemeClr val="tx2"/>
                </a:solidFill>
                <a:latin typeface="Baskerville Old Face" panose="02020602080505020303" pitchFamily="18" charset="0"/>
                <a:ea typeface="Microsoft YaHei" pitchFamily="34" charset="-122"/>
                <a:cs typeface="Mangal"/>
              </a:rPr>
              <a:t>Partì da Rostov a 300 km circa a nord di Mosca. La motivazione  ufficiale del viaggio pervenuta a noi attraverso le cronache di </a:t>
            </a:r>
            <a:r>
              <a:rPr lang="it-IT" altLang="it-IT" sz="2400" dirty="0" err="1">
                <a:solidFill>
                  <a:schemeClr val="tx2"/>
                </a:solidFill>
                <a:latin typeface="Baskerville Old Face" panose="02020602080505020303" pitchFamily="18" charset="0"/>
                <a:ea typeface="Microsoft YaHei" pitchFamily="34" charset="-122"/>
                <a:cs typeface="Mangal"/>
              </a:rPr>
              <a:t>Uglic</a:t>
            </a:r>
            <a:r>
              <a:rPr lang="it-IT" altLang="it-IT" sz="2400" dirty="0">
                <a:solidFill>
                  <a:schemeClr val="tx2"/>
                </a:solidFill>
                <a:latin typeface="Baskerville Old Face" panose="02020602080505020303" pitchFamily="18" charset="0"/>
                <a:ea typeface="Microsoft YaHei" pitchFamily="34" charset="-122"/>
                <a:cs typeface="Mangal"/>
              </a:rPr>
              <a:t> (manoscritto del XVIII sec. D.C),  richiama </a:t>
            </a:r>
            <a:r>
              <a:rPr lang="it-IT" altLang="it-IT" sz="2400" b="1" dirty="0">
                <a:solidFill>
                  <a:schemeClr val="tx2"/>
                </a:solidFill>
                <a:latin typeface="Baskerville Old Face" panose="02020602080505020303" pitchFamily="18" charset="0"/>
                <a:ea typeface="Microsoft YaHei" pitchFamily="34" charset="-122"/>
                <a:cs typeface="Mangal"/>
              </a:rPr>
              <a:t>visioni del Santo Nicola </a:t>
            </a:r>
            <a:r>
              <a:rPr lang="it-IT" altLang="it-IT" sz="2400" dirty="0">
                <a:solidFill>
                  <a:schemeClr val="tx2"/>
                </a:solidFill>
                <a:latin typeface="Baskerville Old Face" panose="02020602080505020303" pitchFamily="18" charset="0"/>
                <a:ea typeface="Microsoft YaHei" pitchFamily="34" charset="-122"/>
                <a:cs typeface="Mangal"/>
              </a:rPr>
              <a:t>che  inducevano  il Monaco </a:t>
            </a:r>
            <a:r>
              <a:rPr lang="it-IT" altLang="it-IT" sz="2400" dirty="0" err="1">
                <a:solidFill>
                  <a:schemeClr val="tx2"/>
                </a:solidFill>
                <a:latin typeface="Baskerville Old Face" panose="02020602080505020303" pitchFamily="18" charset="0"/>
                <a:ea typeface="Microsoft YaHei" pitchFamily="34" charset="-122"/>
                <a:cs typeface="Mangal"/>
              </a:rPr>
              <a:t>Barlaam</a:t>
            </a:r>
            <a:r>
              <a:rPr lang="it-IT" altLang="it-IT" sz="2400" dirty="0">
                <a:solidFill>
                  <a:schemeClr val="tx2"/>
                </a:solidFill>
                <a:latin typeface="Baskerville Old Face" panose="02020602080505020303" pitchFamily="18" charset="0"/>
                <a:ea typeface="Microsoft YaHei" pitchFamily="34" charset="-122"/>
                <a:cs typeface="Mangal"/>
              </a:rPr>
              <a:t>  a venire  presso la </a:t>
            </a:r>
            <a:r>
              <a:rPr lang="it-IT" altLang="it-IT" sz="2400" b="1" dirty="0">
                <a:solidFill>
                  <a:schemeClr val="tx2"/>
                </a:solidFill>
                <a:latin typeface="Baskerville Old Face" panose="02020602080505020303" pitchFamily="18" charset="0"/>
                <a:ea typeface="Microsoft YaHei" pitchFamily="34" charset="-122"/>
                <a:cs typeface="Mangal"/>
              </a:rPr>
              <a:t>sua  tomba a Bari </a:t>
            </a:r>
            <a:r>
              <a:rPr lang="it-IT" altLang="it-IT" sz="2400" dirty="0">
                <a:solidFill>
                  <a:schemeClr val="tx2"/>
                </a:solidFill>
                <a:latin typeface="Baskerville Old Face" panose="02020602080505020303" pitchFamily="18" charset="0"/>
                <a:ea typeface="Microsoft YaHei" pitchFamily="34" charset="-122"/>
                <a:cs typeface="Mangal"/>
              </a:rPr>
              <a:t>, </a:t>
            </a:r>
          </a:p>
          <a:p>
            <a:r>
              <a:rPr lang="it-IT" altLang="it-IT" sz="2400" dirty="0">
                <a:solidFill>
                  <a:schemeClr val="tx2"/>
                </a:solidFill>
                <a:latin typeface="Baskerville Old Face" panose="02020602080505020303" pitchFamily="18" charset="0"/>
                <a:ea typeface="Microsoft YaHei" pitchFamily="34" charset="-122"/>
                <a:cs typeface="Mangal"/>
              </a:rPr>
              <a:t>Motivo del viaggio: recuperare una icona miracolosa da riportare in Madre Russia (oggi presso il Monastero dei Vecchi Credenti di San Nicola a </a:t>
            </a:r>
            <a:r>
              <a:rPr lang="it-IT" altLang="it-IT" sz="2400" dirty="0" err="1">
                <a:solidFill>
                  <a:schemeClr val="tx2"/>
                </a:solidFill>
                <a:latin typeface="Baskerville Old Face" panose="02020602080505020303" pitchFamily="18" charset="0"/>
                <a:ea typeface="Microsoft YaHei" pitchFamily="34" charset="-122"/>
                <a:cs typeface="Mangal"/>
              </a:rPr>
              <a:t>Uglic</a:t>
            </a:r>
            <a:r>
              <a:rPr lang="it-IT" altLang="it-IT" sz="2400" dirty="0">
                <a:solidFill>
                  <a:schemeClr val="tx2"/>
                </a:solidFill>
                <a:latin typeface="Baskerville Old Face" panose="02020602080505020303" pitchFamily="18" charset="0"/>
                <a:ea typeface="Microsoft YaHei" pitchFamily="34" charset="-122"/>
                <a:cs typeface="Mangal"/>
              </a:rPr>
              <a:t>, fondato da </a:t>
            </a:r>
            <a:r>
              <a:rPr lang="it-IT" altLang="it-IT" sz="2400" dirty="0" err="1">
                <a:solidFill>
                  <a:schemeClr val="tx2"/>
                </a:solidFill>
                <a:latin typeface="Baskerville Old Face" panose="02020602080505020303" pitchFamily="18" charset="0"/>
                <a:ea typeface="Microsoft YaHei" pitchFamily="34" charset="-122"/>
                <a:cs typeface="Mangal"/>
              </a:rPr>
              <a:t>Barlaam</a:t>
            </a:r>
            <a:r>
              <a:rPr lang="it-IT" altLang="it-IT" sz="2400" dirty="0">
                <a:solidFill>
                  <a:schemeClr val="tx2"/>
                </a:solidFill>
                <a:latin typeface="Baskerville Old Face" panose="02020602080505020303" pitchFamily="18" charset="0"/>
                <a:ea typeface="Microsoft YaHei" pitchFamily="34" charset="-122"/>
                <a:cs typeface="Mangal"/>
              </a:rPr>
              <a:t> stesso ). </a:t>
            </a:r>
          </a:p>
          <a:p>
            <a:r>
              <a:rPr lang="it-IT" altLang="it-IT" sz="2400" dirty="0">
                <a:solidFill>
                  <a:srgbClr val="000000"/>
                </a:solidFill>
                <a:latin typeface="Bookman Old Style" pitchFamily="18" charset="0"/>
                <a:ea typeface="Microsoft YaHei" pitchFamily="34" charset="-122"/>
                <a:cs typeface="Mangal"/>
              </a:rPr>
              <a:t>L’ impatto della figura taumaturgica di Nicola, dall’Oriente verso l’Europa, anteriormente alla  Traslazione delle Reliquie da Myra a Bari nel 1087;  successivamente,  dall’Europa verso tutti i continenti</a:t>
            </a:r>
            <a:endParaRPr lang="it-IT" altLang="it-IT" sz="2400" dirty="0">
              <a:solidFill>
                <a:schemeClr val="tx2"/>
              </a:solidFill>
              <a:latin typeface="Baskerville Old Face" panose="02020602080505020303" pitchFamily="18" charset="0"/>
              <a:ea typeface="Microsoft YaHei" pitchFamily="34" charset="-122"/>
              <a:cs typeface="Mangal"/>
            </a:endParaRPr>
          </a:p>
          <a:p>
            <a:endParaRPr lang="it-IT" altLang="it-IT" sz="2400" dirty="0">
              <a:solidFill>
                <a:schemeClr val="tx2"/>
              </a:solidFill>
              <a:latin typeface="Bookman Old Style" pitchFamily="18" charset="0"/>
              <a:ea typeface="Microsoft YaHei" pitchFamily="34" charset="-122"/>
              <a:cs typeface="Mangal"/>
            </a:endParaRPr>
          </a:p>
          <a:p>
            <a:endParaRPr lang="en-GB" sz="18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14254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43C823D3-D619-407C-89E0-C6F6B1E7A4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47F8E3E-2FFA-4A0F-B3C7-E57ADDCFB4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6491E83A-0F22-C142-B18B-AF2B54C0BD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9226" y="1594707"/>
            <a:ext cx="9833548" cy="1325563"/>
          </a:xfrm>
        </p:spPr>
        <p:txBody>
          <a:bodyPr anchor="b">
            <a:normAutofit/>
          </a:bodyPr>
          <a:lstStyle/>
          <a:p>
            <a:pPr algn="ctr"/>
            <a:r>
              <a:rPr lang="it-IT" altLang="it-IT" sz="3600" b="1">
                <a:solidFill>
                  <a:schemeClr val="tx2"/>
                </a:solidFill>
                <a:latin typeface="Baskerville Old Face" panose="02020602080505020303" pitchFamily="18" charset="0"/>
                <a:ea typeface="Microsoft YaHei" pitchFamily="34" charset="-122"/>
                <a:cs typeface="Mangal"/>
              </a:rPr>
              <a:t>I PERCORSI IMMATERIALI</a:t>
            </a:r>
            <a:endParaRPr lang="en-GB" sz="3600">
              <a:solidFill>
                <a:schemeClr val="tx2"/>
              </a:solidFill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33D939F1-7ABE-4D0E-946A-43F37F556A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3346102" cy="2510865"/>
            <a:chOff x="-305" y="-1"/>
            <a:chExt cx="3832880" cy="2876136"/>
          </a:xfrm>
        </p:grpSpPr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63FE0426-0FE4-451E-A8BB-08DA6A6AC20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1"/>
              <a:ext cx="3815424" cy="2653659"/>
            </a:xfrm>
            <a:custGeom>
              <a:avLst/>
              <a:gdLst>
                <a:gd name="connsiteX0" fmla="*/ 3203055 w 3815424"/>
                <a:gd name="connsiteY0" fmla="*/ 0 h 2653659"/>
                <a:gd name="connsiteX1" fmla="*/ 3815424 w 3815424"/>
                <a:gd name="connsiteY1" fmla="*/ 0 h 2653659"/>
                <a:gd name="connsiteX2" fmla="*/ 3801025 w 3815424"/>
                <a:gd name="connsiteY2" fmla="*/ 214243 h 2653659"/>
                <a:gd name="connsiteX3" fmla="*/ 587142 w 3815424"/>
                <a:gd name="connsiteY3" fmla="*/ 2653659 h 2653659"/>
                <a:gd name="connsiteX4" fmla="*/ 53389 w 3815424"/>
                <a:gd name="connsiteY4" fmla="*/ 2605041 h 2653659"/>
                <a:gd name="connsiteX5" fmla="*/ 0 w 3815424"/>
                <a:gd name="connsiteY5" fmla="*/ 2593136 h 2653659"/>
                <a:gd name="connsiteX6" fmla="*/ 0 w 3815424"/>
                <a:gd name="connsiteY6" fmla="*/ 1994836 h 2653659"/>
                <a:gd name="connsiteX7" fmla="*/ 159710 w 3815424"/>
                <a:gd name="connsiteY7" fmla="*/ 2035054 h 2653659"/>
                <a:gd name="connsiteX8" fmla="*/ 587142 w 3815424"/>
                <a:gd name="connsiteY8" fmla="*/ 2075152 h 2653659"/>
                <a:gd name="connsiteX9" fmla="*/ 1549283 w 3815424"/>
                <a:gd name="connsiteY9" fmla="*/ 1900153 h 2653659"/>
                <a:gd name="connsiteX10" fmla="*/ 2406698 w 3815424"/>
                <a:gd name="connsiteY10" fmla="*/ 1418450 h 2653659"/>
                <a:gd name="connsiteX11" fmla="*/ 2996069 w 3815424"/>
                <a:gd name="connsiteY11" fmla="*/ 728678 h 2653659"/>
                <a:gd name="connsiteX12" fmla="*/ 3193967 w 3815424"/>
                <a:gd name="connsiteY12" fmla="*/ 137719 h 26536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815424" h="2653659">
                  <a:moveTo>
                    <a:pt x="3203055" y="0"/>
                  </a:moveTo>
                  <a:lnTo>
                    <a:pt x="3815424" y="0"/>
                  </a:lnTo>
                  <a:lnTo>
                    <a:pt x="3801025" y="214243"/>
                  </a:lnTo>
                  <a:cubicBezTo>
                    <a:pt x="3616317" y="1584467"/>
                    <a:pt x="2091637" y="2653659"/>
                    <a:pt x="587142" y="2653659"/>
                  </a:cubicBezTo>
                  <a:cubicBezTo>
                    <a:pt x="400192" y="2653659"/>
                    <a:pt x="222112" y="2636953"/>
                    <a:pt x="53389" y="2605041"/>
                  </a:cubicBezTo>
                  <a:lnTo>
                    <a:pt x="0" y="2593136"/>
                  </a:lnTo>
                  <a:lnTo>
                    <a:pt x="0" y="1994836"/>
                  </a:lnTo>
                  <a:lnTo>
                    <a:pt x="159710" y="2035054"/>
                  </a:lnTo>
                  <a:cubicBezTo>
                    <a:pt x="295467" y="2061726"/>
                    <a:pt x="438268" y="2075152"/>
                    <a:pt x="587142" y="2075152"/>
                  </a:cubicBezTo>
                  <a:cubicBezTo>
                    <a:pt x="901731" y="2075152"/>
                    <a:pt x="1234490" y="2014697"/>
                    <a:pt x="1549283" y="1900153"/>
                  </a:cubicBezTo>
                  <a:cubicBezTo>
                    <a:pt x="1860709" y="1786959"/>
                    <a:pt x="2157231" y="1620350"/>
                    <a:pt x="2406698" y="1418450"/>
                  </a:cubicBezTo>
                  <a:cubicBezTo>
                    <a:pt x="2655859" y="1216840"/>
                    <a:pt x="2859596" y="978302"/>
                    <a:pt x="2996069" y="728678"/>
                  </a:cubicBezTo>
                  <a:cubicBezTo>
                    <a:pt x="3101178" y="536396"/>
                    <a:pt x="3167417" y="338366"/>
                    <a:pt x="3193967" y="13771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4A32F7E8-35B4-451F-AA07-AECF7CA1D53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-1"/>
              <a:ext cx="3815424" cy="2653660"/>
            </a:xfrm>
            <a:custGeom>
              <a:avLst/>
              <a:gdLst>
                <a:gd name="connsiteX0" fmla="*/ 3305038 w 3815424"/>
                <a:gd name="connsiteY0" fmla="*/ 0 h 2653660"/>
                <a:gd name="connsiteX1" fmla="*/ 3815424 w 3815424"/>
                <a:gd name="connsiteY1" fmla="*/ 0 h 2653660"/>
                <a:gd name="connsiteX2" fmla="*/ 3801025 w 3815424"/>
                <a:gd name="connsiteY2" fmla="*/ 214244 h 2653660"/>
                <a:gd name="connsiteX3" fmla="*/ 587142 w 3815424"/>
                <a:gd name="connsiteY3" fmla="*/ 2653660 h 2653660"/>
                <a:gd name="connsiteX4" fmla="*/ 53389 w 3815424"/>
                <a:gd name="connsiteY4" fmla="*/ 2605042 h 2653660"/>
                <a:gd name="connsiteX5" fmla="*/ 0 w 3815424"/>
                <a:gd name="connsiteY5" fmla="*/ 2593137 h 2653660"/>
                <a:gd name="connsiteX6" fmla="*/ 0 w 3815424"/>
                <a:gd name="connsiteY6" fmla="*/ 2094444 h 2653660"/>
                <a:gd name="connsiteX7" fmla="*/ 137675 w 3815424"/>
                <a:gd name="connsiteY7" fmla="*/ 2129195 h 2653660"/>
                <a:gd name="connsiteX8" fmla="*/ 587142 w 3815424"/>
                <a:gd name="connsiteY8" fmla="*/ 2171571 h 2653660"/>
                <a:gd name="connsiteX9" fmla="*/ 1585826 w 3815424"/>
                <a:gd name="connsiteY9" fmla="*/ 1990112 h 2653660"/>
                <a:gd name="connsiteX10" fmla="*/ 2473046 w 3815424"/>
                <a:gd name="connsiteY10" fmla="*/ 1491633 h 2653660"/>
                <a:gd name="connsiteX11" fmla="*/ 3086710 w 3815424"/>
                <a:gd name="connsiteY11" fmla="*/ 772838 h 2653660"/>
                <a:gd name="connsiteX12" fmla="*/ 3295217 w 3815424"/>
                <a:gd name="connsiteY12" fmla="*/ 149229 h 26536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815424" h="2653660">
                  <a:moveTo>
                    <a:pt x="3305038" y="0"/>
                  </a:moveTo>
                  <a:lnTo>
                    <a:pt x="3815424" y="0"/>
                  </a:lnTo>
                  <a:lnTo>
                    <a:pt x="3801025" y="214244"/>
                  </a:lnTo>
                  <a:cubicBezTo>
                    <a:pt x="3616317" y="1584467"/>
                    <a:pt x="2091637" y="2653660"/>
                    <a:pt x="587142" y="2653660"/>
                  </a:cubicBezTo>
                  <a:cubicBezTo>
                    <a:pt x="400192" y="2653660"/>
                    <a:pt x="222112" y="2636954"/>
                    <a:pt x="53389" y="2605042"/>
                  </a:cubicBezTo>
                  <a:lnTo>
                    <a:pt x="0" y="2593137"/>
                  </a:lnTo>
                  <a:lnTo>
                    <a:pt x="0" y="2094444"/>
                  </a:lnTo>
                  <a:lnTo>
                    <a:pt x="137675" y="2129195"/>
                  </a:lnTo>
                  <a:cubicBezTo>
                    <a:pt x="280616" y="2157374"/>
                    <a:pt x="430766" y="2171571"/>
                    <a:pt x="587142" y="2171571"/>
                  </a:cubicBezTo>
                  <a:cubicBezTo>
                    <a:pt x="918879" y="2171571"/>
                    <a:pt x="1254904" y="2110634"/>
                    <a:pt x="1585826" y="1990112"/>
                  </a:cubicBezTo>
                  <a:cubicBezTo>
                    <a:pt x="1908071" y="1873061"/>
                    <a:pt x="2214800" y="1700666"/>
                    <a:pt x="2473046" y="1491633"/>
                  </a:cubicBezTo>
                  <a:cubicBezTo>
                    <a:pt x="2735782" y="1279031"/>
                    <a:pt x="2942276" y="1037118"/>
                    <a:pt x="3086710" y="772838"/>
                  </a:cubicBezTo>
                  <a:cubicBezTo>
                    <a:pt x="3197408" y="570216"/>
                    <a:pt x="3267226" y="361248"/>
                    <a:pt x="3295217" y="14922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E1097796-C3C8-4772-9EBD-9F5CA368F5A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1"/>
              <a:ext cx="3815986" cy="2675935"/>
            </a:xfrm>
            <a:custGeom>
              <a:avLst/>
              <a:gdLst>
                <a:gd name="connsiteX0" fmla="*/ 3648768 w 3815986"/>
                <a:gd name="connsiteY0" fmla="*/ 0 h 2675935"/>
                <a:gd name="connsiteX1" fmla="*/ 3815986 w 3815986"/>
                <a:gd name="connsiteY1" fmla="*/ 0 h 2675935"/>
                <a:gd name="connsiteX2" fmla="*/ 3804695 w 3815986"/>
                <a:gd name="connsiteY2" fmla="*/ 200084 h 2675935"/>
                <a:gd name="connsiteX3" fmla="*/ 3762590 w 3815986"/>
                <a:gd name="connsiteY3" fmla="*/ 455543 h 2675935"/>
                <a:gd name="connsiteX4" fmla="*/ 3592332 w 3815986"/>
                <a:gd name="connsiteY4" fmla="*/ 947274 h 2675935"/>
                <a:gd name="connsiteX5" fmla="*/ 2953967 w 3815986"/>
                <a:gd name="connsiteY5" fmla="*/ 1782349 h 2675935"/>
                <a:gd name="connsiteX6" fmla="*/ 2530669 w 3815986"/>
                <a:gd name="connsiteY6" fmla="*/ 2109494 h 2675935"/>
                <a:gd name="connsiteX7" fmla="*/ 2057561 w 3815986"/>
                <a:gd name="connsiteY7" fmla="*/ 2369245 h 2675935"/>
                <a:gd name="connsiteX8" fmla="*/ 1007330 w 3815986"/>
                <a:gd name="connsiteY8" fmla="*/ 2655701 h 2675935"/>
                <a:gd name="connsiteX9" fmla="*/ 732765 w 3815986"/>
                <a:gd name="connsiteY9" fmla="*/ 2674696 h 2675935"/>
                <a:gd name="connsiteX10" fmla="*/ 457666 w 3815986"/>
                <a:gd name="connsiteY10" fmla="*/ 2670839 h 2675935"/>
                <a:gd name="connsiteX11" fmla="*/ 183574 w 3815986"/>
                <a:gd name="connsiteY11" fmla="*/ 2643312 h 2675935"/>
                <a:gd name="connsiteX12" fmla="*/ 0 w 3815986"/>
                <a:gd name="connsiteY12" fmla="*/ 2607798 h 2675935"/>
                <a:gd name="connsiteX13" fmla="*/ 0 w 3815986"/>
                <a:gd name="connsiteY13" fmla="*/ 2356652 h 2675935"/>
                <a:gd name="connsiteX14" fmla="*/ 222195 w 3815986"/>
                <a:gd name="connsiteY14" fmla="*/ 2396940 h 2675935"/>
                <a:gd name="connsiteX15" fmla="*/ 472364 w 3815986"/>
                <a:gd name="connsiteY15" fmla="*/ 2419092 h 2675935"/>
                <a:gd name="connsiteX16" fmla="*/ 974972 w 3815986"/>
                <a:gd name="connsiteY16" fmla="*/ 2402122 h 2675935"/>
                <a:gd name="connsiteX17" fmla="*/ 1468292 w 3815986"/>
                <a:gd name="connsiteY17" fmla="*/ 2304162 h 2675935"/>
                <a:gd name="connsiteX18" fmla="*/ 1940176 w 3815986"/>
                <a:gd name="connsiteY18" fmla="*/ 2133695 h 2675935"/>
                <a:gd name="connsiteX19" fmla="*/ 2783403 w 3815986"/>
                <a:gd name="connsiteY19" fmla="*/ 1609954 h 2675935"/>
                <a:gd name="connsiteX20" fmla="*/ 3128104 w 3815986"/>
                <a:gd name="connsiteY20" fmla="*/ 1260439 h 2675935"/>
                <a:gd name="connsiteX21" fmla="*/ 3400639 w 3815986"/>
                <a:gd name="connsiteY21" fmla="*/ 859052 h 2675935"/>
                <a:gd name="connsiteX22" fmla="*/ 3585595 w 3815986"/>
                <a:gd name="connsiteY22" fmla="*/ 415336 h 2675935"/>
                <a:gd name="connsiteX23" fmla="*/ 3635918 w 3815986"/>
                <a:gd name="connsiteY23" fmla="*/ 181137 h 26759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3815986" h="2675935">
                  <a:moveTo>
                    <a:pt x="3648768" y="0"/>
                  </a:moveTo>
                  <a:lnTo>
                    <a:pt x="3815986" y="0"/>
                  </a:lnTo>
                  <a:lnTo>
                    <a:pt x="3804695" y="200084"/>
                  </a:lnTo>
                  <a:cubicBezTo>
                    <a:pt x="3795228" y="285751"/>
                    <a:pt x="3781167" y="371032"/>
                    <a:pt x="3762590" y="455543"/>
                  </a:cubicBezTo>
                  <a:cubicBezTo>
                    <a:pt x="3725537" y="624467"/>
                    <a:pt x="3668784" y="790112"/>
                    <a:pt x="3592332" y="947274"/>
                  </a:cubicBezTo>
                  <a:cubicBezTo>
                    <a:pt x="3438712" y="1261596"/>
                    <a:pt x="3216091" y="1542847"/>
                    <a:pt x="2953967" y="1782349"/>
                  </a:cubicBezTo>
                  <a:cubicBezTo>
                    <a:pt x="2822599" y="1902099"/>
                    <a:pt x="2680615" y="2011341"/>
                    <a:pt x="2530669" y="2109494"/>
                  </a:cubicBezTo>
                  <a:cubicBezTo>
                    <a:pt x="2380520" y="2207551"/>
                    <a:pt x="2222510" y="2294906"/>
                    <a:pt x="2057561" y="2369245"/>
                  </a:cubicBezTo>
                  <a:cubicBezTo>
                    <a:pt x="1727252" y="2516859"/>
                    <a:pt x="1371629" y="2614434"/>
                    <a:pt x="1007330" y="2655701"/>
                  </a:cubicBezTo>
                  <a:cubicBezTo>
                    <a:pt x="916281" y="2665873"/>
                    <a:pt x="824568" y="2672188"/>
                    <a:pt x="732765" y="2674696"/>
                  </a:cubicBezTo>
                  <a:cubicBezTo>
                    <a:pt x="640963" y="2677203"/>
                    <a:pt x="549072" y="2675901"/>
                    <a:pt x="457666" y="2670839"/>
                  </a:cubicBezTo>
                  <a:cubicBezTo>
                    <a:pt x="366106" y="2665584"/>
                    <a:pt x="274572" y="2656521"/>
                    <a:pt x="183574" y="2643312"/>
                  </a:cubicBezTo>
                  <a:lnTo>
                    <a:pt x="0" y="2607798"/>
                  </a:lnTo>
                  <a:lnTo>
                    <a:pt x="0" y="2356652"/>
                  </a:lnTo>
                  <a:lnTo>
                    <a:pt x="222195" y="2396940"/>
                  </a:lnTo>
                  <a:cubicBezTo>
                    <a:pt x="304990" y="2407980"/>
                    <a:pt x="388511" y="2415283"/>
                    <a:pt x="472364" y="2419092"/>
                  </a:cubicBezTo>
                  <a:cubicBezTo>
                    <a:pt x="640376" y="2427095"/>
                    <a:pt x="808184" y="2421791"/>
                    <a:pt x="974972" y="2402122"/>
                  </a:cubicBezTo>
                  <a:cubicBezTo>
                    <a:pt x="1141658" y="2382358"/>
                    <a:pt x="1306812" y="2349286"/>
                    <a:pt x="1468292" y="2304162"/>
                  </a:cubicBezTo>
                  <a:cubicBezTo>
                    <a:pt x="1629874" y="2259231"/>
                    <a:pt x="1787475" y="2201091"/>
                    <a:pt x="1940176" y="2133695"/>
                  </a:cubicBezTo>
                  <a:cubicBezTo>
                    <a:pt x="2246498" y="2000349"/>
                    <a:pt x="2532507" y="1823520"/>
                    <a:pt x="2783403" y="1609954"/>
                  </a:cubicBezTo>
                  <a:cubicBezTo>
                    <a:pt x="2908442" y="1502833"/>
                    <a:pt x="3024295" y="1385975"/>
                    <a:pt x="3128104" y="1260439"/>
                  </a:cubicBezTo>
                  <a:cubicBezTo>
                    <a:pt x="3232116" y="1135096"/>
                    <a:pt x="3323881" y="1000689"/>
                    <a:pt x="3400639" y="859052"/>
                  </a:cubicBezTo>
                  <a:cubicBezTo>
                    <a:pt x="3477399" y="717510"/>
                    <a:pt x="3541296" y="569316"/>
                    <a:pt x="3585595" y="415336"/>
                  </a:cubicBezTo>
                  <a:cubicBezTo>
                    <a:pt x="3607796" y="338540"/>
                    <a:pt x="3624638" y="260224"/>
                    <a:pt x="3635918" y="181137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EC4BC137-BB50-4235-A83F-4B4EEE15904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-1"/>
              <a:ext cx="3832270" cy="2876136"/>
            </a:xfrm>
            <a:custGeom>
              <a:avLst/>
              <a:gdLst>
                <a:gd name="connsiteX0" fmla="*/ 3800718 w 3832270"/>
                <a:gd name="connsiteY0" fmla="*/ 0 h 2876136"/>
                <a:gd name="connsiteX1" fmla="*/ 3832270 w 3832270"/>
                <a:gd name="connsiteY1" fmla="*/ 0 h 2876136"/>
                <a:gd name="connsiteX2" fmla="*/ 3824562 w 3832270"/>
                <a:gd name="connsiteY2" fmla="*/ 143769 h 2876136"/>
                <a:gd name="connsiteX3" fmla="*/ 3628155 w 3832270"/>
                <a:gd name="connsiteY3" fmla="*/ 922055 h 2876136"/>
                <a:gd name="connsiteX4" fmla="*/ 3514853 w 3832270"/>
                <a:gd name="connsiteY4" fmla="*/ 1169078 h 2876136"/>
                <a:gd name="connsiteX5" fmla="*/ 3379198 w 3832270"/>
                <a:gd name="connsiteY5" fmla="*/ 1407037 h 2876136"/>
                <a:gd name="connsiteX6" fmla="*/ 3043787 w 3832270"/>
                <a:gd name="connsiteY6" fmla="*/ 1848342 h 2876136"/>
                <a:gd name="connsiteX7" fmla="*/ 2845661 w 3832270"/>
                <a:gd name="connsiteY7" fmla="*/ 2047444 h 2876136"/>
                <a:gd name="connsiteX8" fmla="*/ 2793197 w 3832270"/>
                <a:gd name="connsiteY8" fmla="*/ 2094689 h 2876136"/>
                <a:gd name="connsiteX9" fmla="*/ 2739710 w 3832270"/>
                <a:gd name="connsiteY9" fmla="*/ 2140969 h 2876136"/>
                <a:gd name="connsiteX10" fmla="*/ 2629166 w 3832270"/>
                <a:gd name="connsiteY10" fmla="*/ 2229867 h 2876136"/>
                <a:gd name="connsiteX11" fmla="*/ 2145952 w 3832270"/>
                <a:gd name="connsiteY11" fmla="*/ 2535994 h 2876136"/>
                <a:gd name="connsiteX12" fmla="*/ 1034987 w 3832270"/>
                <a:gd name="connsiteY12" fmla="*/ 2863910 h 2876136"/>
                <a:gd name="connsiteX13" fmla="*/ 741909 w 3832270"/>
                <a:gd name="connsiteY13" fmla="*/ 2875939 h 2876136"/>
                <a:gd name="connsiteX14" fmla="*/ 450208 w 3832270"/>
                <a:gd name="connsiteY14" fmla="*/ 2857451 h 2876136"/>
                <a:gd name="connsiteX15" fmla="*/ 22215 w 3832270"/>
                <a:gd name="connsiteY15" fmla="*/ 2775923 h 2876136"/>
                <a:gd name="connsiteX16" fmla="*/ 0 w 3832270"/>
                <a:gd name="connsiteY16" fmla="*/ 2769256 h 2876136"/>
                <a:gd name="connsiteX17" fmla="*/ 0 w 3832270"/>
                <a:gd name="connsiteY17" fmla="*/ 2590612 h 2876136"/>
                <a:gd name="connsiteX18" fmla="*/ 199046 w 3832270"/>
                <a:gd name="connsiteY18" fmla="*/ 2627410 h 2876136"/>
                <a:gd name="connsiteX19" fmla="*/ 468174 w 3832270"/>
                <a:gd name="connsiteY19" fmla="*/ 2649670 h 2876136"/>
                <a:gd name="connsiteX20" fmla="*/ 1003650 w 3832270"/>
                <a:gd name="connsiteY20" fmla="*/ 2622480 h 2876136"/>
                <a:gd name="connsiteX21" fmla="*/ 1266489 w 3832270"/>
                <a:gd name="connsiteY21" fmla="*/ 2573982 h 2876136"/>
                <a:gd name="connsiteX22" fmla="*/ 1524223 w 3832270"/>
                <a:gd name="connsiteY22" fmla="*/ 2504657 h 2876136"/>
                <a:gd name="connsiteX23" fmla="*/ 1775731 w 3832270"/>
                <a:gd name="connsiteY23" fmla="*/ 2416243 h 2876136"/>
                <a:gd name="connsiteX24" fmla="*/ 2019789 w 3832270"/>
                <a:gd name="connsiteY24" fmla="*/ 2309412 h 2876136"/>
                <a:gd name="connsiteX25" fmla="*/ 2482486 w 3832270"/>
                <a:gd name="connsiteY25" fmla="*/ 2046962 h 2876136"/>
                <a:gd name="connsiteX26" fmla="*/ 2591908 w 3832270"/>
                <a:gd name="connsiteY26" fmla="*/ 1971371 h 2876136"/>
                <a:gd name="connsiteX27" fmla="*/ 2645702 w 3832270"/>
                <a:gd name="connsiteY27" fmla="*/ 1932321 h 2876136"/>
                <a:gd name="connsiteX28" fmla="*/ 2698779 w 3832270"/>
                <a:gd name="connsiteY28" fmla="*/ 1892309 h 2876136"/>
                <a:gd name="connsiteX29" fmla="*/ 2903537 w 3832270"/>
                <a:gd name="connsiteY29" fmla="*/ 1722516 h 2876136"/>
                <a:gd name="connsiteX30" fmla="*/ 3269061 w 3832270"/>
                <a:gd name="connsiteY30" fmla="*/ 1337327 h 2876136"/>
                <a:gd name="connsiteX31" fmla="*/ 3424928 w 3832270"/>
                <a:gd name="connsiteY31" fmla="*/ 1122508 h 2876136"/>
                <a:gd name="connsiteX32" fmla="*/ 3557622 w 3832270"/>
                <a:gd name="connsiteY32" fmla="*/ 893226 h 2876136"/>
                <a:gd name="connsiteX33" fmla="*/ 3587019 w 3832270"/>
                <a:gd name="connsiteY33" fmla="*/ 833929 h 2876136"/>
                <a:gd name="connsiteX34" fmla="*/ 3601310 w 3832270"/>
                <a:gd name="connsiteY34" fmla="*/ 804040 h 2876136"/>
                <a:gd name="connsiteX35" fmla="*/ 3614885 w 3832270"/>
                <a:gd name="connsiteY35" fmla="*/ 773861 h 2876136"/>
                <a:gd name="connsiteX36" fmla="*/ 3640812 w 3832270"/>
                <a:gd name="connsiteY36" fmla="*/ 713022 h 2876136"/>
                <a:gd name="connsiteX37" fmla="*/ 3665105 w 3832270"/>
                <a:gd name="connsiteY37" fmla="*/ 651506 h 2876136"/>
                <a:gd name="connsiteX38" fmla="*/ 3744110 w 3832270"/>
                <a:gd name="connsiteY38" fmla="*/ 399567 h 2876136"/>
                <a:gd name="connsiteX39" fmla="*/ 3792123 w 3832270"/>
                <a:gd name="connsiteY39" fmla="*/ 140444 h 28761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3832270" h="2876136">
                  <a:moveTo>
                    <a:pt x="3800718" y="0"/>
                  </a:moveTo>
                  <a:lnTo>
                    <a:pt x="3832270" y="0"/>
                  </a:lnTo>
                  <a:lnTo>
                    <a:pt x="3824562" y="143769"/>
                  </a:lnTo>
                  <a:cubicBezTo>
                    <a:pt x="3797131" y="409191"/>
                    <a:pt x="3730585" y="671345"/>
                    <a:pt x="3628155" y="922055"/>
                  </a:cubicBezTo>
                  <a:cubicBezTo>
                    <a:pt x="3593858" y="1005553"/>
                    <a:pt x="3556704" y="1088280"/>
                    <a:pt x="3514853" y="1169078"/>
                  </a:cubicBezTo>
                  <a:cubicBezTo>
                    <a:pt x="3473616" y="1250166"/>
                    <a:pt x="3428194" y="1329517"/>
                    <a:pt x="3379198" y="1407037"/>
                  </a:cubicBezTo>
                  <a:cubicBezTo>
                    <a:pt x="3281106" y="1561980"/>
                    <a:pt x="3169132" y="1710174"/>
                    <a:pt x="3043787" y="1848342"/>
                  </a:cubicBezTo>
                  <a:cubicBezTo>
                    <a:pt x="2980806" y="1917184"/>
                    <a:pt x="2915071" y="1984001"/>
                    <a:pt x="2845661" y="2047444"/>
                  </a:cubicBezTo>
                  <a:cubicBezTo>
                    <a:pt x="2828411" y="2063450"/>
                    <a:pt x="2811060" y="2079263"/>
                    <a:pt x="2793197" y="2094689"/>
                  </a:cubicBezTo>
                  <a:cubicBezTo>
                    <a:pt x="2775436" y="2110213"/>
                    <a:pt x="2757982" y="2126025"/>
                    <a:pt x="2739710" y="2140969"/>
                  </a:cubicBezTo>
                  <a:cubicBezTo>
                    <a:pt x="2703576" y="2171341"/>
                    <a:pt x="2666524" y="2200749"/>
                    <a:pt x="2629166" y="2229867"/>
                  </a:cubicBezTo>
                  <a:cubicBezTo>
                    <a:pt x="2479015" y="2345569"/>
                    <a:pt x="2316821" y="2448061"/>
                    <a:pt x="2145952" y="2535994"/>
                  </a:cubicBezTo>
                  <a:cubicBezTo>
                    <a:pt x="1804312" y="2711957"/>
                    <a:pt x="1424600" y="2826982"/>
                    <a:pt x="1034987" y="2863910"/>
                  </a:cubicBezTo>
                  <a:cubicBezTo>
                    <a:pt x="937762" y="2873167"/>
                    <a:pt x="839720" y="2877096"/>
                    <a:pt x="741909" y="2875939"/>
                  </a:cubicBezTo>
                  <a:cubicBezTo>
                    <a:pt x="644097" y="2874782"/>
                    <a:pt x="546515" y="2868539"/>
                    <a:pt x="450208" y="2857451"/>
                  </a:cubicBezTo>
                  <a:cubicBezTo>
                    <a:pt x="305520" y="2840674"/>
                    <a:pt x="162095" y="2813810"/>
                    <a:pt x="22215" y="2775923"/>
                  </a:cubicBezTo>
                  <a:lnTo>
                    <a:pt x="0" y="2769256"/>
                  </a:lnTo>
                  <a:lnTo>
                    <a:pt x="0" y="2590612"/>
                  </a:lnTo>
                  <a:lnTo>
                    <a:pt x="199046" y="2627410"/>
                  </a:lnTo>
                  <a:cubicBezTo>
                    <a:pt x="288321" y="2639209"/>
                    <a:pt x="378197" y="2646537"/>
                    <a:pt x="468174" y="2649670"/>
                  </a:cubicBezTo>
                  <a:cubicBezTo>
                    <a:pt x="648333" y="2656805"/>
                    <a:pt x="826655" y="2647163"/>
                    <a:pt x="1003650" y="2622480"/>
                  </a:cubicBezTo>
                  <a:cubicBezTo>
                    <a:pt x="1091943" y="2609658"/>
                    <a:pt x="1179725" y="2593747"/>
                    <a:pt x="1266489" y="2573982"/>
                  </a:cubicBezTo>
                  <a:cubicBezTo>
                    <a:pt x="1353250" y="2553927"/>
                    <a:pt x="1439298" y="2531076"/>
                    <a:pt x="1524223" y="2504657"/>
                  </a:cubicBezTo>
                  <a:cubicBezTo>
                    <a:pt x="1609149" y="2478336"/>
                    <a:pt x="1693052" y="2448833"/>
                    <a:pt x="1775731" y="2416243"/>
                  </a:cubicBezTo>
                  <a:cubicBezTo>
                    <a:pt x="1858309" y="2383557"/>
                    <a:pt x="1939764" y="2347882"/>
                    <a:pt x="2019789" y="2309412"/>
                  </a:cubicBezTo>
                  <a:cubicBezTo>
                    <a:pt x="2179839" y="2232567"/>
                    <a:pt x="2334583" y="2144923"/>
                    <a:pt x="2482486" y="2046962"/>
                  </a:cubicBezTo>
                  <a:cubicBezTo>
                    <a:pt x="2519334" y="2022376"/>
                    <a:pt x="2556081" y="1997403"/>
                    <a:pt x="2591908" y="1971371"/>
                  </a:cubicBezTo>
                  <a:cubicBezTo>
                    <a:pt x="2610077" y="1958644"/>
                    <a:pt x="2627838" y="1945434"/>
                    <a:pt x="2645702" y="1932321"/>
                  </a:cubicBezTo>
                  <a:cubicBezTo>
                    <a:pt x="2663666" y="1919305"/>
                    <a:pt x="2681325" y="1905903"/>
                    <a:pt x="2698779" y="1892309"/>
                  </a:cubicBezTo>
                  <a:cubicBezTo>
                    <a:pt x="2768903" y="1838025"/>
                    <a:pt x="2837496" y="1781717"/>
                    <a:pt x="2903537" y="1722516"/>
                  </a:cubicBezTo>
                  <a:cubicBezTo>
                    <a:pt x="3035926" y="1604501"/>
                    <a:pt x="3158720" y="1475784"/>
                    <a:pt x="3269061" y="1337327"/>
                  </a:cubicBezTo>
                  <a:cubicBezTo>
                    <a:pt x="3324182" y="1268099"/>
                    <a:pt x="3376341" y="1196461"/>
                    <a:pt x="3424928" y="1122508"/>
                  </a:cubicBezTo>
                  <a:cubicBezTo>
                    <a:pt x="3472697" y="1048170"/>
                    <a:pt x="3517814" y="972000"/>
                    <a:pt x="3557622" y="893226"/>
                  </a:cubicBezTo>
                  <a:cubicBezTo>
                    <a:pt x="3567931" y="873654"/>
                    <a:pt x="3577526" y="853791"/>
                    <a:pt x="3587019" y="833929"/>
                  </a:cubicBezTo>
                  <a:lnTo>
                    <a:pt x="3601310" y="804040"/>
                  </a:lnTo>
                  <a:lnTo>
                    <a:pt x="3614885" y="773861"/>
                  </a:lnTo>
                  <a:cubicBezTo>
                    <a:pt x="3623766" y="753709"/>
                    <a:pt x="3632748" y="733559"/>
                    <a:pt x="3640812" y="713022"/>
                  </a:cubicBezTo>
                  <a:cubicBezTo>
                    <a:pt x="3648876" y="692485"/>
                    <a:pt x="3657756" y="672236"/>
                    <a:pt x="3665105" y="651506"/>
                  </a:cubicBezTo>
                  <a:cubicBezTo>
                    <a:pt x="3696544" y="569166"/>
                    <a:pt x="3723185" y="485089"/>
                    <a:pt x="3744110" y="399567"/>
                  </a:cubicBezTo>
                  <a:cubicBezTo>
                    <a:pt x="3765341" y="314238"/>
                    <a:pt x="3781392" y="227654"/>
                    <a:pt x="3792123" y="140444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00B0C5D2-5293-6844-88D7-8A5ECAEF19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0049" y="3200401"/>
            <a:ext cx="9422985" cy="2928938"/>
          </a:xfrm>
        </p:spPr>
        <p:txBody>
          <a:bodyPr>
            <a:normAutofit/>
          </a:bodyPr>
          <a:lstStyle/>
          <a:p>
            <a:r>
              <a:rPr lang="it-IT" altLang="it-IT" b="1" dirty="0">
                <a:solidFill>
                  <a:schemeClr val="tx2"/>
                </a:solidFill>
                <a:latin typeface="Baskerville Old Face" panose="02020602080505020303" pitchFamily="18" charset="0"/>
                <a:ea typeface="Microsoft YaHei" pitchFamily="34" charset="-122"/>
                <a:cs typeface="Mangal"/>
              </a:rPr>
              <a:t>Un approccio di destinazione olistico, basato sul processo di </a:t>
            </a:r>
            <a:r>
              <a:rPr lang="it-IT" altLang="it-IT" b="1" dirty="0" err="1">
                <a:solidFill>
                  <a:schemeClr val="tx2"/>
                </a:solidFill>
                <a:latin typeface="Baskerville Old Face" panose="02020602080505020303" pitchFamily="18" charset="0"/>
                <a:ea typeface="Microsoft YaHei" pitchFamily="34" charset="-122"/>
                <a:cs typeface="Mangal"/>
              </a:rPr>
              <a:t>ri</a:t>
            </a:r>
            <a:r>
              <a:rPr lang="it-IT" altLang="it-IT" b="1" dirty="0">
                <a:solidFill>
                  <a:schemeClr val="tx2"/>
                </a:solidFill>
                <a:latin typeface="Baskerville Old Face" panose="02020602080505020303" pitchFamily="18" charset="0"/>
                <a:ea typeface="Microsoft YaHei" pitchFamily="34" charset="-122"/>
                <a:cs typeface="Mangal"/>
              </a:rPr>
              <a:t> -costruzione  </a:t>
            </a:r>
            <a:r>
              <a:rPr lang="it-IT" altLang="it-IT" b="1" dirty="0" err="1">
                <a:solidFill>
                  <a:schemeClr val="tx2"/>
                </a:solidFill>
                <a:latin typeface="Baskerville Old Face" panose="02020602080505020303" pitchFamily="18" charset="0"/>
                <a:ea typeface="Microsoft YaHei" pitchFamily="34" charset="-122"/>
                <a:cs typeface="Mangal"/>
              </a:rPr>
              <a:t>dell’identita’</a:t>
            </a:r>
            <a:r>
              <a:rPr lang="it-IT" altLang="it-IT" b="1" dirty="0">
                <a:solidFill>
                  <a:schemeClr val="tx2"/>
                </a:solidFill>
                <a:latin typeface="Baskerville Old Face" panose="02020602080505020303" pitchFamily="18" charset="0"/>
                <a:ea typeface="Microsoft YaHei" pitchFamily="34" charset="-122"/>
                <a:cs typeface="Mangal"/>
              </a:rPr>
              <a:t> delle  </a:t>
            </a:r>
            <a:r>
              <a:rPr lang="it-IT" altLang="it-IT" b="1" dirty="0" err="1">
                <a:solidFill>
                  <a:schemeClr val="tx2"/>
                </a:solidFill>
                <a:latin typeface="Baskerville Old Face" panose="02020602080505020303" pitchFamily="18" charset="0"/>
                <a:ea typeface="Microsoft YaHei" pitchFamily="34" charset="-122"/>
                <a:cs typeface="Mangal"/>
              </a:rPr>
              <a:t>comunita’</a:t>
            </a:r>
            <a:r>
              <a:rPr lang="it-IT" altLang="it-IT" b="1" dirty="0">
                <a:solidFill>
                  <a:schemeClr val="tx2"/>
                </a:solidFill>
                <a:latin typeface="Baskerville Old Face" panose="02020602080505020303" pitchFamily="18" charset="0"/>
                <a:ea typeface="Microsoft YaHei" pitchFamily="34" charset="-122"/>
                <a:cs typeface="Mangal"/>
              </a:rPr>
              <a:t> ospitanti  e accolte </a:t>
            </a:r>
          </a:p>
          <a:p>
            <a:r>
              <a:rPr lang="it-IT" altLang="it-IT" dirty="0">
                <a:solidFill>
                  <a:schemeClr val="tx2"/>
                </a:solidFill>
                <a:latin typeface="Bookman Old Style" pitchFamily="18" charset="0"/>
                <a:ea typeface="Microsoft YaHei" pitchFamily="34" charset="-122"/>
                <a:cs typeface="Mangal"/>
              </a:rPr>
              <a:t>Sono itinerari culturali non necessariamente collegati fisicamente fra di loro, dove si incontrano paesaggi, architettura tradizioni, arte, poesia, narrazione..</a:t>
            </a:r>
          </a:p>
          <a:p>
            <a:endParaRPr lang="en-GB" sz="1800" dirty="0">
              <a:solidFill>
                <a:schemeClr val="tx2"/>
              </a:solidFill>
            </a:endParaRP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9DB3963A-4187-4A72-9DA4-CA6BADE229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5400000">
            <a:off x="9072780" y="3734338"/>
            <a:ext cx="3878664" cy="2368659"/>
            <a:chOff x="6867015" y="-1"/>
            <a:chExt cx="5324985" cy="3251912"/>
          </a:xfrm>
          <a:solidFill>
            <a:schemeClr val="accent5">
              <a:alpha val="10000"/>
            </a:schemeClr>
          </a:solidFill>
        </p:grpSpPr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2428E75E-001A-4568-B035-574F1303EF5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867015" y="-1"/>
              <a:ext cx="5324985" cy="3251912"/>
            </a:xfrm>
            <a:custGeom>
              <a:avLst/>
              <a:gdLst>
                <a:gd name="connsiteX0" fmla="*/ 0 w 5324985"/>
                <a:gd name="connsiteY0" fmla="*/ 0 h 3251912"/>
                <a:gd name="connsiteX1" fmla="*/ 36826 w 5324985"/>
                <a:gd name="connsiteY1" fmla="*/ 0 h 3251912"/>
                <a:gd name="connsiteX2" fmla="*/ 45003 w 5324985"/>
                <a:gd name="connsiteY2" fmla="*/ 152909 h 3251912"/>
                <a:gd name="connsiteX3" fmla="*/ 68956 w 5324985"/>
                <a:gd name="connsiteY3" fmla="*/ 308600 h 3251912"/>
                <a:gd name="connsiteX4" fmla="*/ 167774 w 5324985"/>
                <a:gd name="connsiteY4" fmla="*/ 607968 h 3251912"/>
                <a:gd name="connsiteX5" fmla="*/ 201857 w 5324985"/>
                <a:gd name="connsiteY5" fmla="*/ 679539 h 3251912"/>
                <a:gd name="connsiteX6" fmla="*/ 239741 w 5324985"/>
                <a:gd name="connsiteY6" fmla="*/ 749488 h 3251912"/>
                <a:gd name="connsiteX7" fmla="*/ 323724 w 5324985"/>
                <a:gd name="connsiteY7" fmla="*/ 885101 h 3251912"/>
                <a:gd name="connsiteX8" fmla="*/ 416412 w 5324985"/>
                <a:gd name="connsiteY8" fmla="*/ 1016081 h 3251912"/>
                <a:gd name="connsiteX9" fmla="*/ 515719 w 5324985"/>
                <a:gd name="connsiteY9" fmla="*/ 1143356 h 3251912"/>
                <a:gd name="connsiteX10" fmla="*/ 722427 w 5324985"/>
                <a:gd name="connsiteY10" fmla="*/ 1395127 h 3251912"/>
                <a:gd name="connsiteX11" fmla="*/ 825780 w 5324985"/>
                <a:gd name="connsiteY11" fmla="*/ 1522749 h 3251912"/>
                <a:gd name="connsiteX12" fmla="*/ 926314 w 5324985"/>
                <a:gd name="connsiteY12" fmla="*/ 1651992 h 3251912"/>
                <a:gd name="connsiteX13" fmla="*/ 1026848 w 5324985"/>
                <a:gd name="connsiteY13" fmla="*/ 1776836 h 3251912"/>
                <a:gd name="connsiteX14" fmla="*/ 1131918 w 5324985"/>
                <a:gd name="connsiteY14" fmla="*/ 1897393 h 3251912"/>
                <a:gd name="connsiteX15" fmla="*/ 1354688 w 5324985"/>
                <a:gd name="connsiteY15" fmla="*/ 2124728 h 3251912"/>
                <a:gd name="connsiteX16" fmla="*/ 1855027 w 5324985"/>
                <a:gd name="connsiteY16" fmla="*/ 2504236 h 3251912"/>
                <a:gd name="connsiteX17" fmla="*/ 2131618 w 5324985"/>
                <a:gd name="connsiteY17" fmla="*/ 2646913 h 3251912"/>
                <a:gd name="connsiteX18" fmla="*/ 2423534 w 5324985"/>
                <a:gd name="connsiteY18" fmla="*/ 2754732 h 3251912"/>
                <a:gd name="connsiteX19" fmla="*/ 2727588 w 5324985"/>
                <a:gd name="connsiteY19" fmla="*/ 2829197 h 3251912"/>
                <a:gd name="connsiteX20" fmla="*/ 3041083 w 5324985"/>
                <a:gd name="connsiteY20" fmla="*/ 2870890 h 3251912"/>
                <a:gd name="connsiteX21" fmla="*/ 3360340 w 5324985"/>
                <a:gd name="connsiteY21" fmla="*/ 2883976 h 3251912"/>
                <a:gd name="connsiteX22" fmla="*/ 3439663 w 5324985"/>
                <a:gd name="connsiteY22" fmla="*/ 2883396 h 3251912"/>
                <a:gd name="connsiteX23" fmla="*/ 3478529 w 5324985"/>
                <a:gd name="connsiteY23" fmla="*/ 2882471 h 3251912"/>
                <a:gd name="connsiteX24" fmla="*/ 3517271 w 5324985"/>
                <a:gd name="connsiteY24" fmla="*/ 2880616 h 3251912"/>
                <a:gd name="connsiteX25" fmla="*/ 3671260 w 5324985"/>
                <a:gd name="connsiteY25" fmla="*/ 2867878 h 3251912"/>
                <a:gd name="connsiteX26" fmla="*/ 4265268 w 5324985"/>
                <a:gd name="connsiteY26" fmla="*/ 2716283 h 3251912"/>
                <a:gd name="connsiteX27" fmla="*/ 4546395 w 5324985"/>
                <a:gd name="connsiteY27" fmla="*/ 2584724 h 3251912"/>
                <a:gd name="connsiteX28" fmla="*/ 4817837 w 5324985"/>
                <a:gd name="connsiteY28" fmla="*/ 2424674 h 3251912"/>
                <a:gd name="connsiteX29" fmla="*/ 5081677 w 5324985"/>
                <a:gd name="connsiteY29" fmla="*/ 2243548 h 3251912"/>
                <a:gd name="connsiteX30" fmla="*/ 5211881 w 5324985"/>
                <a:gd name="connsiteY30" fmla="*/ 2147658 h 3251912"/>
                <a:gd name="connsiteX31" fmla="*/ 5324985 w 5324985"/>
                <a:gd name="connsiteY31" fmla="*/ 2062128 h 3251912"/>
                <a:gd name="connsiteX32" fmla="*/ 5324985 w 5324985"/>
                <a:gd name="connsiteY32" fmla="*/ 2514993 h 3251912"/>
                <a:gd name="connsiteX33" fmla="*/ 5314867 w 5324985"/>
                <a:gd name="connsiteY33" fmla="*/ 2522881 h 3251912"/>
                <a:gd name="connsiteX34" fmla="*/ 5038276 w 5324985"/>
                <a:gd name="connsiteY34" fmla="*/ 2722421 h 3251912"/>
                <a:gd name="connsiteX35" fmla="*/ 4741701 w 5324985"/>
                <a:gd name="connsiteY35" fmla="*/ 2904937 h 3251912"/>
                <a:gd name="connsiteX36" fmla="*/ 4420728 w 5324985"/>
                <a:gd name="connsiteY36" fmla="*/ 3058848 h 3251912"/>
                <a:gd name="connsiteX37" fmla="*/ 3717481 w 5324985"/>
                <a:gd name="connsiteY37" fmla="*/ 3237079 h 3251912"/>
                <a:gd name="connsiteX38" fmla="*/ 3535661 w 5324985"/>
                <a:gd name="connsiteY38" fmla="*/ 3249934 h 3251912"/>
                <a:gd name="connsiteX39" fmla="*/ 3490175 w 5324985"/>
                <a:gd name="connsiteY39" fmla="*/ 3251555 h 3251912"/>
                <a:gd name="connsiteX40" fmla="*/ 3444813 w 5324985"/>
                <a:gd name="connsiteY40" fmla="*/ 3251787 h 3251912"/>
                <a:gd name="connsiteX41" fmla="*/ 3355681 w 5324985"/>
                <a:gd name="connsiteY41" fmla="*/ 3250745 h 3251912"/>
                <a:gd name="connsiteX42" fmla="*/ 3179011 w 5324985"/>
                <a:gd name="connsiteY42" fmla="*/ 3243795 h 3251912"/>
                <a:gd name="connsiteX43" fmla="*/ 3002217 w 5324985"/>
                <a:gd name="connsiteY43" fmla="*/ 3227814 h 3251912"/>
                <a:gd name="connsiteX44" fmla="*/ 2650103 w 5324985"/>
                <a:gd name="connsiteY44" fmla="*/ 3170836 h 3251912"/>
                <a:gd name="connsiteX45" fmla="*/ 2305836 w 5324985"/>
                <a:gd name="connsiteY45" fmla="*/ 3072514 h 3251912"/>
                <a:gd name="connsiteX46" fmla="*/ 1978611 w 5324985"/>
                <a:gd name="connsiteY46" fmla="*/ 2929952 h 3251912"/>
                <a:gd name="connsiteX47" fmla="*/ 1678235 w 5324985"/>
                <a:gd name="connsiteY47" fmla="*/ 2744424 h 3251912"/>
                <a:gd name="connsiteX48" fmla="*/ 1175688 w 5324985"/>
                <a:gd name="connsiteY48" fmla="*/ 2277018 h 3251912"/>
                <a:gd name="connsiteX49" fmla="*/ 971310 w 5324985"/>
                <a:gd name="connsiteY49" fmla="*/ 2012044 h 3251912"/>
                <a:gd name="connsiteX50" fmla="*/ 790717 w 5324985"/>
                <a:gd name="connsiteY50" fmla="*/ 1735723 h 3251912"/>
                <a:gd name="connsiteX51" fmla="*/ 706488 w 5324985"/>
                <a:gd name="connsiteY51" fmla="*/ 1598604 h 3251912"/>
                <a:gd name="connsiteX52" fmla="*/ 618951 w 5324985"/>
                <a:gd name="connsiteY52" fmla="*/ 1463802 h 3251912"/>
                <a:gd name="connsiteX53" fmla="*/ 436273 w 5324985"/>
                <a:gd name="connsiteY53" fmla="*/ 1195355 h 3251912"/>
                <a:gd name="connsiteX54" fmla="*/ 346896 w 5324985"/>
                <a:gd name="connsiteY54" fmla="*/ 1058816 h 3251912"/>
                <a:gd name="connsiteX55" fmla="*/ 261809 w 5324985"/>
                <a:gd name="connsiteY55" fmla="*/ 919264 h 3251912"/>
                <a:gd name="connsiteX56" fmla="*/ 118487 w 5324985"/>
                <a:gd name="connsiteY56" fmla="*/ 626498 h 3251912"/>
                <a:gd name="connsiteX57" fmla="*/ 28130 w 5324985"/>
                <a:gd name="connsiteY57" fmla="*/ 315781 h 3251912"/>
                <a:gd name="connsiteX58" fmla="*/ 6751 w 5324985"/>
                <a:gd name="connsiteY58" fmla="*/ 156195 h 32519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</a:cxnLst>
              <a:rect l="l" t="t" r="r" b="b"/>
              <a:pathLst>
                <a:path w="5324985" h="3251912">
                  <a:moveTo>
                    <a:pt x="0" y="0"/>
                  </a:moveTo>
                  <a:lnTo>
                    <a:pt x="36826" y="0"/>
                  </a:lnTo>
                  <a:lnTo>
                    <a:pt x="45003" y="152909"/>
                  </a:lnTo>
                  <a:cubicBezTo>
                    <a:pt x="50351" y="205154"/>
                    <a:pt x="58290" y="257123"/>
                    <a:pt x="68956" y="308600"/>
                  </a:cubicBezTo>
                  <a:cubicBezTo>
                    <a:pt x="91393" y="411324"/>
                    <a:pt x="123882" y="511847"/>
                    <a:pt x="167774" y="607968"/>
                  </a:cubicBezTo>
                  <a:cubicBezTo>
                    <a:pt x="178195" y="632173"/>
                    <a:pt x="190333" y="655798"/>
                    <a:pt x="201857" y="679539"/>
                  </a:cubicBezTo>
                  <a:cubicBezTo>
                    <a:pt x="214363" y="702933"/>
                    <a:pt x="226255" y="726557"/>
                    <a:pt x="239741" y="749488"/>
                  </a:cubicBezTo>
                  <a:cubicBezTo>
                    <a:pt x="265488" y="795812"/>
                    <a:pt x="294176" y="840746"/>
                    <a:pt x="323724" y="885101"/>
                  </a:cubicBezTo>
                  <a:cubicBezTo>
                    <a:pt x="353149" y="929572"/>
                    <a:pt x="384657" y="972885"/>
                    <a:pt x="416412" y="1016081"/>
                  </a:cubicBezTo>
                  <a:cubicBezTo>
                    <a:pt x="448655" y="1058931"/>
                    <a:pt x="482127" y="1101202"/>
                    <a:pt x="515719" y="1143356"/>
                  </a:cubicBezTo>
                  <a:cubicBezTo>
                    <a:pt x="583027" y="1227782"/>
                    <a:pt x="653402" y="1310470"/>
                    <a:pt x="722427" y="1395127"/>
                  </a:cubicBezTo>
                  <a:cubicBezTo>
                    <a:pt x="757123" y="1437282"/>
                    <a:pt x="791697" y="1479783"/>
                    <a:pt x="825780" y="1522749"/>
                  </a:cubicBezTo>
                  <a:cubicBezTo>
                    <a:pt x="859742" y="1565367"/>
                    <a:pt x="893457" y="1610649"/>
                    <a:pt x="926314" y="1651992"/>
                  </a:cubicBezTo>
                  <a:cubicBezTo>
                    <a:pt x="958927" y="1694379"/>
                    <a:pt x="993132" y="1735492"/>
                    <a:pt x="1026848" y="1776836"/>
                  </a:cubicBezTo>
                  <a:cubicBezTo>
                    <a:pt x="1061545" y="1817485"/>
                    <a:pt x="1095996" y="1858133"/>
                    <a:pt x="1131918" y="1897393"/>
                  </a:cubicBezTo>
                  <a:cubicBezTo>
                    <a:pt x="1203273" y="1976376"/>
                    <a:pt x="1277447" y="2052463"/>
                    <a:pt x="1354688" y="2124728"/>
                  </a:cubicBezTo>
                  <a:cubicBezTo>
                    <a:pt x="1509411" y="2268911"/>
                    <a:pt x="1676396" y="2397575"/>
                    <a:pt x="1855027" y="2504236"/>
                  </a:cubicBezTo>
                  <a:cubicBezTo>
                    <a:pt x="1944528" y="2557277"/>
                    <a:pt x="2036357" y="2605917"/>
                    <a:pt x="2131618" y="2646913"/>
                  </a:cubicBezTo>
                  <a:cubicBezTo>
                    <a:pt x="2226267" y="2689068"/>
                    <a:pt x="2323981" y="2724622"/>
                    <a:pt x="2423534" y="2754732"/>
                  </a:cubicBezTo>
                  <a:cubicBezTo>
                    <a:pt x="2523087" y="2784958"/>
                    <a:pt x="2624602" y="2809394"/>
                    <a:pt x="2727588" y="2829197"/>
                  </a:cubicBezTo>
                  <a:cubicBezTo>
                    <a:pt x="2830698" y="2848653"/>
                    <a:pt x="2935522" y="2861971"/>
                    <a:pt x="3041083" y="2870890"/>
                  </a:cubicBezTo>
                  <a:cubicBezTo>
                    <a:pt x="3146644" y="2879922"/>
                    <a:pt x="3253307" y="2883860"/>
                    <a:pt x="3360340" y="2883976"/>
                  </a:cubicBezTo>
                  <a:cubicBezTo>
                    <a:pt x="3387067" y="2883976"/>
                    <a:pt x="3414162" y="2884439"/>
                    <a:pt x="3439663" y="2883396"/>
                  </a:cubicBezTo>
                  <a:lnTo>
                    <a:pt x="3478529" y="2882471"/>
                  </a:lnTo>
                  <a:lnTo>
                    <a:pt x="3517271" y="2880616"/>
                  </a:lnTo>
                  <a:cubicBezTo>
                    <a:pt x="3568887" y="2878417"/>
                    <a:pt x="3620257" y="2873552"/>
                    <a:pt x="3671260" y="2867878"/>
                  </a:cubicBezTo>
                  <a:cubicBezTo>
                    <a:pt x="3875515" y="2844253"/>
                    <a:pt x="4074253" y="2792486"/>
                    <a:pt x="4265268" y="2716283"/>
                  </a:cubicBezTo>
                  <a:cubicBezTo>
                    <a:pt x="4361020" y="2678529"/>
                    <a:pt x="4454444" y="2633710"/>
                    <a:pt x="4546395" y="2584724"/>
                  </a:cubicBezTo>
                  <a:cubicBezTo>
                    <a:pt x="4638470" y="2535967"/>
                    <a:pt x="4728827" y="2481885"/>
                    <a:pt x="4817837" y="2424674"/>
                  </a:cubicBezTo>
                  <a:cubicBezTo>
                    <a:pt x="4906846" y="2367348"/>
                    <a:pt x="4994385" y="2306317"/>
                    <a:pt x="5081677" y="2243548"/>
                  </a:cubicBezTo>
                  <a:cubicBezTo>
                    <a:pt x="5125201" y="2212164"/>
                    <a:pt x="5168603" y="2179969"/>
                    <a:pt x="5211881" y="2147658"/>
                  </a:cubicBezTo>
                  <a:lnTo>
                    <a:pt x="5324985" y="2062128"/>
                  </a:lnTo>
                  <a:lnTo>
                    <a:pt x="5324985" y="2514993"/>
                  </a:lnTo>
                  <a:lnTo>
                    <a:pt x="5314867" y="2522881"/>
                  </a:lnTo>
                  <a:cubicBezTo>
                    <a:pt x="5225490" y="2591325"/>
                    <a:pt x="5133783" y="2658379"/>
                    <a:pt x="5038276" y="2722421"/>
                  </a:cubicBezTo>
                  <a:cubicBezTo>
                    <a:pt x="4942892" y="2786348"/>
                    <a:pt x="4844810" y="2848422"/>
                    <a:pt x="4741701" y="2904937"/>
                  </a:cubicBezTo>
                  <a:cubicBezTo>
                    <a:pt x="4638592" y="2961337"/>
                    <a:pt x="4531929" y="3013683"/>
                    <a:pt x="4420728" y="3058848"/>
                  </a:cubicBezTo>
                  <a:cubicBezTo>
                    <a:pt x="4199063" y="3150338"/>
                    <a:pt x="3959621" y="3211485"/>
                    <a:pt x="3717481" y="3237079"/>
                  </a:cubicBezTo>
                  <a:cubicBezTo>
                    <a:pt x="3656914" y="3243101"/>
                    <a:pt x="3596227" y="3247966"/>
                    <a:pt x="3535661" y="3249934"/>
                  </a:cubicBezTo>
                  <a:lnTo>
                    <a:pt x="3490175" y="3251555"/>
                  </a:lnTo>
                  <a:lnTo>
                    <a:pt x="3444813" y="3251787"/>
                  </a:lnTo>
                  <a:cubicBezTo>
                    <a:pt x="3414162" y="3252250"/>
                    <a:pt x="3385105" y="3251324"/>
                    <a:pt x="3355681" y="3250745"/>
                  </a:cubicBezTo>
                  <a:cubicBezTo>
                    <a:pt x="3296954" y="3250050"/>
                    <a:pt x="3237860" y="3246692"/>
                    <a:pt x="3179011" y="3243795"/>
                  </a:cubicBezTo>
                  <a:cubicBezTo>
                    <a:pt x="3120039" y="3239164"/>
                    <a:pt x="3061067" y="3234878"/>
                    <a:pt x="3002217" y="3227814"/>
                  </a:cubicBezTo>
                  <a:cubicBezTo>
                    <a:pt x="2884397" y="3214496"/>
                    <a:pt x="2766699" y="3196314"/>
                    <a:pt x="2650103" y="3170836"/>
                  </a:cubicBezTo>
                  <a:cubicBezTo>
                    <a:pt x="2533510" y="3145358"/>
                    <a:pt x="2418263" y="3112583"/>
                    <a:pt x="2305836" y="3072514"/>
                  </a:cubicBezTo>
                  <a:cubicBezTo>
                    <a:pt x="2193410" y="3032328"/>
                    <a:pt x="2083926" y="2984383"/>
                    <a:pt x="1978611" y="2929952"/>
                  </a:cubicBezTo>
                  <a:cubicBezTo>
                    <a:pt x="1873663" y="2874711"/>
                    <a:pt x="1772884" y="2812985"/>
                    <a:pt x="1678235" y="2744424"/>
                  </a:cubicBezTo>
                  <a:cubicBezTo>
                    <a:pt x="1488201" y="2608001"/>
                    <a:pt x="1321708" y="2448068"/>
                    <a:pt x="1175688" y="2277018"/>
                  </a:cubicBezTo>
                  <a:cubicBezTo>
                    <a:pt x="1102985" y="2191086"/>
                    <a:pt x="1035309" y="2102377"/>
                    <a:pt x="971310" y="2012044"/>
                  </a:cubicBezTo>
                  <a:cubicBezTo>
                    <a:pt x="907188" y="1921714"/>
                    <a:pt x="847358" y="1829413"/>
                    <a:pt x="790717" y="1735723"/>
                  </a:cubicBezTo>
                  <a:cubicBezTo>
                    <a:pt x="761782" y="1688357"/>
                    <a:pt x="735300" y="1644002"/>
                    <a:pt x="706488" y="1598604"/>
                  </a:cubicBezTo>
                  <a:cubicBezTo>
                    <a:pt x="677922" y="1553555"/>
                    <a:pt x="648866" y="1508505"/>
                    <a:pt x="618951" y="1463802"/>
                  </a:cubicBezTo>
                  <a:lnTo>
                    <a:pt x="436273" y="1195355"/>
                  </a:lnTo>
                  <a:cubicBezTo>
                    <a:pt x="405990" y="1150189"/>
                    <a:pt x="376075" y="1104792"/>
                    <a:pt x="346896" y="1058816"/>
                  </a:cubicBezTo>
                  <a:cubicBezTo>
                    <a:pt x="317716" y="1012838"/>
                    <a:pt x="288782" y="966747"/>
                    <a:pt x="261809" y="919264"/>
                  </a:cubicBezTo>
                  <a:cubicBezTo>
                    <a:pt x="207742" y="824764"/>
                    <a:pt x="158088" y="727485"/>
                    <a:pt x="118487" y="626498"/>
                  </a:cubicBezTo>
                  <a:cubicBezTo>
                    <a:pt x="78151" y="525859"/>
                    <a:pt x="48237" y="421515"/>
                    <a:pt x="28130" y="315781"/>
                  </a:cubicBezTo>
                  <a:cubicBezTo>
                    <a:pt x="18506" y="262914"/>
                    <a:pt x="11425" y="209642"/>
                    <a:pt x="6751" y="156195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64AC8CFC-1164-4525-82A0-25F75ADCF4C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16467" y="-1"/>
              <a:ext cx="5275533" cy="2980757"/>
            </a:xfrm>
            <a:custGeom>
              <a:avLst/>
              <a:gdLst>
                <a:gd name="connsiteX0" fmla="*/ 0 w 5275533"/>
                <a:gd name="connsiteY0" fmla="*/ 0 h 2980757"/>
                <a:gd name="connsiteX1" fmla="*/ 201166 w 5275533"/>
                <a:gd name="connsiteY1" fmla="*/ 0 h 2980757"/>
                <a:gd name="connsiteX2" fmla="*/ 206734 w 5275533"/>
                <a:gd name="connsiteY2" fmla="*/ 89286 h 2980757"/>
                <a:gd name="connsiteX3" fmla="*/ 232051 w 5275533"/>
                <a:gd name="connsiteY3" fmla="*/ 226897 h 2980757"/>
                <a:gd name="connsiteX4" fmla="*/ 332707 w 5275533"/>
                <a:gd name="connsiteY4" fmla="*/ 487120 h 2980757"/>
                <a:gd name="connsiteX5" fmla="*/ 402959 w 5275533"/>
                <a:gd name="connsiteY5" fmla="*/ 609647 h 2980757"/>
                <a:gd name="connsiteX6" fmla="*/ 483631 w 5275533"/>
                <a:gd name="connsiteY6" fmla="*/ 728236 h 2980757"/>
                <a:gd name="connsiteX7" fmla="*/ 669986 w 5275533"/>
                <a:gd name="connsiteY7" fmla="*/ 957424 h 2980757"/>
                <a:gd name="connsiteX8" fmla="*/ 871667 w 5275533"/>
                <a:gd name="connsiteY8" fmla="*/ 1188348 h 2980757"/>
                <a:gd name="connsiteX9" fmla="*/ 971956 w 5275533"/>
                <a:gd name="connsiteY9" fmla="*/ 1308905 h 2980757"/>
                <a:gd name="connsiteX10" fmla="*/ 1020139 w 5275533"/>
                <a:gd name="connsiteY10" fmla="*/ 1368084 h 2980757"/>
                <a:gd name="connsiteX11" fmla="*/ 1067340 w 5275533"/>
                <a:gd name="connsiteY11" fmla="*/ 1424715 h 2980757"/>
                <a:gd name="connsiteX12" fmla="*/ 1472909 w 5275533"/>
                <a:gd name="connsiteY12" fmla="*/ 1843252 h 2980757"/>
                <a:gd name="connsiteX13" fmla="*/ 1688567 w 5275533"/>
                <a:gd name="connsiteY13" fmla="*/ 2031559 h 2980757"/>
                <a:gd name="connsiteX14" fmla="*/ 1914401 w 5275533"/>
                <a:gd name="connsiteY14" fmla="*/ 2205156 h 2980757"/>
                <a:gd name="connsiteX15" fmla="*/ 2418909 w 5275533"/>
                <a:gd name="connsiteY15" fmla="*/ 2479741 h 2980757"/>
                <a:gd name="connsiteX16" fmla="*/ 2701141 w 5275533"/>
                <a:gd name="connsiteY16" fmla="*/ 2557333 h 2980757"/>
                <a:gd name="connsiteX17" fmla="*/ 2773475 w 5275533"/>
                <a:gd name="connsiteY17" fmla="*/ 2570999 h 2980757"/>
                <a:gd name="connsiteX18" fmla="*/ 2846424 w 5275533"/>
                <a:gd name="connsiteY18" fmla="*/ 2582465 h 2980757"/>
                <a:gd name="connsiteX19" fmla="*/ 2993669 w 5275533"/>
                <a:gd name="connsiteY19" fmla="*/ 2598909 h 2980757"/>
                <a:gd name="connsiteX20" fmla="*/ 3067721 w 5275533"/>
                <a:gd name="connsiteY20" fmla="*/ 2604237 h 2980757"/>
                <a:gd name="connsiteX21" fmla="*/ 3142019 w 5275533"/>
                <a:gd name="connsiteY21" fmla="*/ 2607943 h 2980757"/>
                <a:gd name="connsiteX22" fmla="*/ 3216561 w 5275533"/>
                <a:gd name="connsiteY22" fmla="*/ 2609564 h 2980757"/>
                <a:gd name="connsiteX23" fmla="*/ 3291225 w 5275533"/>
                <a:gd name="connsiteY23" fmla="*/ 2609217 h 2980757"/>
                <a:gd name="connsiteX24" fmla="*/ 3328619 w 5275533"/>
                <a:gd name="connsiteY24" fmla="*/ 2608869 h 2980757"/>
                <a:gd name="connsiteX25" fmla="*/ 3364665 w 5275533"/>
                <a:gd name="connsiteY25" fmla="*/ 2607363 h 2980757"/>
                <a:gd name="connsiteX26" fmla="*/ 3400587 w 5275533"/>
                <a:gd name="connsiteY26" fmla="*/ 2605627 h 2980757"/>
                <a:gd name="connsiteX27" fmla="*/ 3436387 w 5275533"/>
                <a:gd name="connsiteY27" fmla="*/ 2602847 h 2980757"/>
                <a:gd name="connsiteX28" fmla="*/ 3578361 w 5275533"/>
                <a:gd name="connsiteY28" fmla="*/ 2586286 h 2980757"/>
                <a:gd name="connsiteX29" fmla="*/ 4119159 w 5275533"/>
                <a:gd name="connsiteY29" fmla="*/ 2418594 h 2980757"/>
                <a:gd name="connsiteX30" fmla="*/ 4618765 w 5275533"/>
                <a:gd name="connsiteY30" fmla="*/ 2124668 h 2980757"/>
                <a:gd name="connsiteX31" fmla="*/ 4739895 w 5275533"/>
                <a:gd name="connsiteY31" fmla="*/ 2038275 h 2980757"/>
                <a:gd name="connsiteX32" fmla="*/ 4861027 w 5275533"/>
                <a:gd name="connsiteY32" fmla="*/ 1948986 h 2980757"/>
                <a:gd name="connsiteX33" fmla="*/ 5106354 w 5275533"/>
                <a:gd name="connsiteY33" fmla="*/ 1763690 h 2980757"/>
                <a:gd name="connsiteX34" fmla="*/ 5275533 w 5275533"/>
                <a:gd name="connsiteY34" fmla="*/ 1641017 h 2980757"/>
                <a:gd name="connsiteX35" fmla="*/ 5275533 w 5275533"/>
                <a:gd name="connsiteY35" fmla="*/ 2257481 h 2980757"/>
                <a:gd name="connsiteX36" fmla="*/ 5168881 w 5275533"/>
                <a:gd name="connsiteY36" fmla="*/ 2332084 h 2980757"/>
                <a:gd name="connsiteX37" fmla="*/ 5036225 w 5275533"/>
                <a:gd name="connsiteY37" fmla="*/ 2421489 h 2980757"/>
                <a:gd name="connsiteX38" fmla="*/ 4899401 w 5275533"/>
                <a:gd name="connsiteY38" fmla="*/ 2508347 h 2980757"/>
                <a:gd name="connsiteX39" fmla="*/ 4612145 w 5275533"/>
                <a:gd name="connsiteY39" fmla="*/ 2671407 h 2980757"/>
                <a:gd name="connsiteX40" fmla="*/ 4303187 w 5275533"/>
                <a:gd name="connsiteY40" fmla="*/ 2810030 h 2980757"/>
                <a:gd name="connsiteX41" fmla="*/ 3630835 w 5275533"/>
                <a:gd name="connsiteY41" fmla="*/ 2969500 h 2980757"/>
                <a:gd name="connsiteX42" fmla="*/ 3457719 w 5275533"/>
                <a:gd name="connsiteY42" fmla="*/ 2979808 h 2980757"/>
                <a:gd name="connsiteX43" fmla="*/ 3414441 w 5275533"/>
                <a:gd name="connsiteY43" fmla="*/ 2980733 h 2980757"/>
                <a:gd name="connsiteX44" fmla="*/ 3371285 w 5275533"/>
                <a:gd name="connsiteY44" fmla="*/ 2980502 h 2980757"/>
                <a:gd name="connsiteX45" fmla="*/ 3328252 w 5275533"/>
                <a:gd name="connsiteY45" fmla="*/ 2980039 h 2980757"/>
                <a:gd name="connsiteX46" fmla="*/ 3286445 w 5275533"/>
                <a:gd name="connsiteY46" fmla="*/ 2978534 h 2980757"/>
                <a:gd name="connsiteX47" fmla="*/ 2952475 w 5275533"/>
                <a:gd name="connsiteY47" fmla="*/ 2953402 h 2980757"/>
                <a:gd name="connsiteX48" fmla="*/ 2620591 w 5275533"/>
                <a:gd name="connsiteY48" fmla="*/ 2898046 h 2980757"/>
                <a:gd name="connsiteX49" fmla="*/ 2294591 w 5275533"/>
                <a:gd name="connsiteY49" fmla="*/ 2811305 h 2980757"/>
                <a:gd name="connsiteX50" fmla="*/ 1670544 w 5275533"/>
                <a:gd name="connsiteY50" fmla="*/ 2550501 h 2980757"/>
                <a:gd name="connsiteX51" fmla="*/ 1144703 w 5275533"/>
                <a:gd name="connsiteY51" fmla="*/ 2144472 h 2980757"/>
                <a:gd name="connsiteX52" fmla="*/ 931497 w 5275533"/>
                <a:gd name="connsiteY52" fmla="*/ 1900114 h 2980757"/>
                <a:gd name="connsiteX53" fmla="*/ 745265 w 5275533"/>
                <a:gd name="connsiteY53" fmla="*/ 1641395 h 2980757"/>
                <a:gd name="connsiteX54" fmla="*/ 701741 w 5275533"/>
                <a:gd name="connsiteY54" fmla="*/ 1575500 h 2980757"/>
                <a:gd name="connsiteX55" fmla="*/ 660178 w 5275533"/>
                <a:gd name="connsiteY55" fmla="*/ 1511573 h 2980757"/>
                <a:gd name="connsiteX56" fmla="*/ 578158 w 5275533"/>
                <a:gd name="connsiteY56" fmla="*/ 1387656 h 2980757"/>
                <a:gd name="connsiteX57" fmla="*/ 408230 w 5275533"/>
                <a:gd name="connsiteY57" fmla="*/ 1134497 h 2980757"/>
                <a:gd name="connsiteX58" fmla="*/ 242349 w 5275533"/>
                <a:gd name="connsiteY58" fmla="*/ 866860 h 2980757"/>
                <a:gd name="connsiteX59" fmla="*/ 167562 w 5275533"/>
                <a:gd name="connsiteY59" fmla="*/ 724994 h 2980757"/>
                <a:gd name="connsiteX60" fmla="*/ 104054 w 5275533"/>
                <a:gd name="connsiteY60" fmla="*/ 576525 h 2980757"/>
                <a:gd name="connsiteX61" fmla="*/ 55381 w 5275533"/>
                <a:gd name="connsiteY61" fmla="*/ 422499 h 2980757"/>
                <a:gd name="connsiteX62" fmla="*/ 37236 w 5275533"/>
                <a:gd name="connsiteY62" fmla="*/ 343980 h 2980757"/>
                <a:gd name="connsiteX63" fmla="*/ 29267 w 5275533"/>
                <a:gd name="connsiteY63" fmla="*/ 304604 h 2980757"/>
                <a:gd name="connsiteX64" fmla="*/ 22646 w 5275533"/>
                <a:gd name="connsiteY64" fmla="*/ 265113 h 2980757"/>
                <a:gd name="connsiteX65" fmla="*/ 3903 w 5275533"/>
                <a:gd name="connsiteY65" fmla="*/ 106787 h 29807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</a:cxnLst>
              <a:rect l="l" t="t" r="r" b="b"/>
              <a:pathLst>
                <a:path w="5275533" h="2980757">
                  <a:moveTo>
                    <a:pt x="0" y="0"/>
                  </a:moveTo>
                  <a:lnTo>
                    <a:pt x="201166" y="0"/>
                  </a:lnTo>
                  <a:lnTo>
                    <a:pt x="206734" y="89286"/>
                  </a:lnTo>
                  <a:cubicBezTo>
                    <a:pt x="212220" y="135755"/>
                    <a:pt x="220465" y="181731"/>
                    <a:pt x="232051" y="226897"/>
                  </a:cubicBezTo>
                  <a:cubicBezTo>
                    <a:pt x="254855" y="317344"/>
                    <a:pt x="290287" y="403854"/>
                    <a:pt x="332707" y="487120"/>
                  </a:cubicBezTo>
                  <a:cubicBezTo>
                    <a:pt x="354163" y="528696"/>
                    <a:pt x="377948" y="569461"/>
                    <a:pt x="402959" y="609647"/>
                  </a:cubicBezTo>
                  <a:cubicBezTo>
                    <a:pt x="428337" y="649717"/>
                    <a:pt x="455433" y="689209"/>
                    <a:pt x="483631" y="728236"/>
                  </a:cubicBezTo>
                  <a:cubicBezTo>
                    <a:pt x="540764" y="806061"/>
                    <a:pt x="604271" y="881569"/>
                    <a:pt x="669986" y="957424"/>
                  </a:cubicBezTo>
                  <a:cubicBezTo>
                    <a:pt x="735701" y="1033395"/>
                    <a:pt x="804359" y="1109366"/>
                    <a:pt x="871667" y="1188348"/>
                  </a:cubicBezTo>
                  <a:cubicBezTo>
                    <a:pt x="905383" y="1227723"/>
                    <a:pt x="938731" y="1268025"/>
                    <a:pt x="971956" y="1308905"/>
                  </a:cubicBezTo>
                  <a:lnTo>
                    <a:pt x="1020139" y="1368084"/>
                  </a:lnTo>
                  <a:cubicBezTo>
                    <a:pt x="1035954" y="1386962"/>
                    <a:pt x="1051035" y="1406302"/>
                    <a:pt x="1067340" y="1424715"/>
                  </a:cubicBezTo>
                  <a:cubicBezTo>
                    <a:pt x="1194602" y="1574573"/>
                    <a:pt x="1332652" y="1712503"/>
                    <a:pt x="1472909" y="1843252"/>
                  </a:cubicBezTo>
                  <a:cubicBezTo>
                    <a:pt x="1543406" y="1908337"/>
                    <a:pt x="1615128" y="1971221"/>
                    <a:pt x="1688567" y="2031559"/>
                  </a:cubicBezTo>
                  <a:cubicBezTo>
                    <a:pt x="1762006" y="2091895"/>
                    <a:pt x="1836793" y="2150263"/>
                    <a:pt x="1914401" y="2205156"/>
                  </a:cubicBezTo>
                  <a:cubicBezTo>
                    <a:pt x="2069003" y="2315176"/>
                    <a:pt x="2235742" y="2413498"/>
                    <a:pt x="2418909" y="2479741"/>
                  </a:cubicBezTo>
                  <a:cubicBezTo>
                    <a:pt x="2510249" y="2512863"/>
                    <a:pt x="2604898" y="2538225"/>
                    <a:pt x="2701141" y="2557333"/>
                  </a:cubicBezTo>
                  <a:cubicBezTo>
                    <a:pt x="2725293" y="2561850"/>
                    <a:pt x="2749201" y="2567062"/>
                    <a:pt x="2773475" y="2570999"/>
                  </a:cubicBezTo>
                  <a:lnTo>
                    <a:pt x="2846424" y="2582465"/>
                  </a:lnTo>
                  <a:cubicBezTo>
                    <a:pt x="2895343" y="2588602"/>
                    <a:pt x="2944261" y="2595088"/>
                    <a:pt x="2993669" y="2598909"/>
                  </a:cubicBezTo>
                  <a:cubicBezTo>
                    <a:pt x="3018313" y="2601110"/>
                    <a:pt x="3042956" y="2603195"/>
                    <a:pt x="3067721" y="2604237"/>
                  </a:cubicBezTo>
                  <a:cubicBezTo>
                    <a:pt x="3092487" y="2605394"/>
                    <a:pt x="3117130" y="2607247"/>
                    <a:pt x="3142019" y="2607943"/>
                  </a:cubicBezTo>
                  <a:lnTo>
                    <a:pt x="3216561" y="2609564"/>
                  </a:lnTo>
                  <a:cubicBezTo>
                    <a:pt x="3241326" y="2610142"/>
                    <a:pt x="3266337" y="2609333"/>
                    <a:pt x="3291225" y="2609217"/>
                  </a:cubicBezTo>
                  <a:lnTo>
                    <a:pt x="3328619" y="2608869"/>
                  </a:lnTo>
                  <a:cubicBezTo>
                    <a:pt x="3340757" y="2608522"/>
                    <a:pt x="3352649" y="2607827"/>
                    <a:pt x="3364665" y="2607363"/>
                  </a:cubicBezTo>
                  <a:cubicBezTo>
                    <a:pt x="3376679" y="2606784"/>
                    <a:pt x="3388695" y="2606438"/>
                    <a:pt x="3400587" y="2605627"/>
                  </a:cubicBezTo>
                  <a:lnTo>
                    <a:pt x="3436387" y="2602847"/>
                  </a:lnTo>
                  <a:cubicBezTo>
                    <a:pt x="3484079" y="2599257"/>
                    <a:pt x="3531404" y="2593235"/>
                    <a:pt x="3578361" y="2586286"/>
                  </a:cubicBezTo>
                  <a:cubicBezTo>
                    <a:pt x="3766310" y="2556871"/>
                    <a:pt x="3947025" y="2499314"/>
                    <a:pt x="4119159" y="2418594"/>
                  </a:cubicBezTo>
                  <a:cubicBezTo>
                    <a:pt x="4291907" y="2338801"/>
                    <a:pt x="4456317" y="2236657"/>
                    <a:pt x="4618765" y="2124668"/>
                  </a:cubicBezTo>
                  <a:cubicBezTo>
                    <a:pt x="4659346" y="2096759"/>
                    <a:pt x="4699682" y="2067575"/>
                    <a:pt x="4739895" y="2038275"/>
                  </a:cubicBezTo>
                  <a:cubicBezTo>
                    <a:pt x="4780355" y="2008976"/>
                    <a:pt x="4820691" y="1979212"/>
                    <a:pt x="4861027" y="1948986"/>
                  </a:cubicBezTo>
                  <a:lnTo>
                    <a:pt x="5106354" y="1763690"/>
                  </a:lnTo>
                  <a:lnTo>
                    <a:pt x="5275533" y="1641017"/>
                  </a:lnTo>
                  <a:lnTo>
                    <a:pt x="5275533" y="2257481"/>
                  </a:lnTo>
                  <a:lnTo>
                    <a:pt x="5168881" y="2332084"/>
                  </a:lnTo>
                  <a:cubicBezTo>
                    <a:pt x="5125235" y="2362079"/>
                    <a:pt x="5081099" y="2391958"/>
                    <a:pt x="5036225" y="2421489"/>
                  </a:cubicBezTo>
                  <a:cubicBezTo>
                    <a:pt x="4991231" y="2450790"/>
                    <a:pt x="4945867" y="2479857"/>
                    <a:pt x="4899401" y="2508347"/>
                  </a:cubicBezTo>
                  <a:cubicBezTo>
                    <a:pt x="4806959" y="2565440"/>
                    <a:pt x="4711574" y="2620798"/>
                    <a:pt x="4612145" y="2671407"/>
                  </a:cubicBezTo>
                  <a:cubicBezTo>
                    <a:pt x="4512836" y="2722247"/>
                    <a:pt x="4410095" y="2769496"/>
                    <a:pt x="4303187" y="2810030"/>
                  </a:cubicBezTo>
                  <a:cubicBezTo>
                    <a:pt x="4090349" y="2892256"/>
                    <a:pt x="3861694" y="2947728"/>
                    <a:pt x="3630835" y="2969500"/>
                  </a:cubicBezTo>
                  <a:cubicBezTo>
                    <a:pt x="3573089" y="2974712"/>
                    <a:pt x="3515343" y="2978649"/>
                    <a:pt x="3457719" y="2979808"/>
                  </a:cubicBezTo>
                  <a:lnTo>
                    <a:pt x="3414441" y="2980733"/>
                  </a:lnTo>
                  <a:cubicBezTo>
                    <a:pt x="3400097" y="2980850"/>
                    <a:pt x="3385630" y="2980502"/>
                    <a:pt x="3371285" y="2980502"/>
                  </a:cubicBezTo>
                  <a:lnTo>
                    <a:pt x="3328252" y="2980039"/>
                  </a:lnTo>
                  <a:lnTo>
                    <a:pt x="3286445" y="2978534"/>
                  </a:lnTo>
                  <a:cubicBezTo>
                    <a:pt x="3175121" y="2975174"/>
                    <a:pt x="3063553" y="2966837"/>
                    <a:pt x="2952475" y="2953402"/>
                  </a:cubicBezTo>
                  <a:cubicBezTo>
                    <a:pt x="2841275" y="2940664"/>
                    <a:pt x="2730319" y="2922365"/>
                    <a:pt x="2620591" y="2898046"/>
                  </a:cubicBezTo>
                  <a:cubicBezTo>
                    <a:pt x="2510984" y="2873494"/>
                    <a:pt x="2402235" y="2844426"/>
                    <a:pt x="2294591" y="2811305"/>
                  </a:cubicBezTo>
                  <a:cubicBezTo>
                    <a:pt x="2079669" y="2744483"/>
                    <a:pt x="1867198" y="2661331"/>
                    <a:pt x="1670544" y="2550501"/>
                  </a:cubicBezTo>
                  <a:cubicBezTo>
                    <a:pt x="1473767" y="2439903"/>
                    <a:pt x="1298079" y="2299657"/>
                    <a:pt x="1144703" y="2144472"/>
                  </a:cubicBezTo>
                  <a:cubicBezTo>
                    <a:pt x="1067586" y="2066996"/>
                    <a:pt x="997458" y="1984539"/>
                    <a:pt x="931497" y="1900114"/>
                  </a:cubicBezTo>
                  <a:cubicBezTo>
                    <a:pt x="865906" y="1815342"/>
                    <a:pt x="803500" y="1729295"/>
                    <a:pt x="745265" y="1641395"/>
                  </a:cubicBezTo>
                  <a:cubicBezTo>
                    <a:pt x="730307" y="1619623"/>
                    <a:pt x="716207" y="1597503"/>
                    <a:pt x="701741" y="1575500"/>
                  </a:cubicBezTo>
                  <a:lnTo>
                    <a:pt x="660178" y="1511573"/>
                  </a:lnTo>
                  <a:cubicBezTo>
                    <a:pt x="633574" y="1470229"/>
                    <a:pt x="605989" y="1429232"/>
                    <a:pt x="578158" y="1387656"/>
                  </a:cubicBezTo>
                  <a:lnTo>
                    <a:pt x="408230" y="1134497"/>
                  </a:lnTo>
                  <a:cubicBezTo>
                    <a:pt x="351220" y="1048219"/>
                    <a:pt x="294945" y="959392"/>
                    <a:pt x="242349" y="866860"/>
                  </a:cubicBezTo>
                  <a:cubicBezTo>
                    <a:pt x="216112" y="820536"/>
                    <a:pt x="190734" y="773402"/>
                    <a:pt x="167562" y="724994"/>
                  </a:cubicBezTo>
                  <a:cubicBezTo>
                    <a:pt x="144513" y="676469"/>
                    <a:pt x="123057" y="627019"/>
                    <a:pt x="104054" y="576525"/>
                  </a:cubicBezTo>
                  <a:cubicBezTo>
                    <a:pt x="85418" y="525917"/>
                    <a:pt x="68867" y="474613"/>
                    <a:pt x="55381" y="422499"/>
                  </a:cubicBezTo>
                  <a:cubicBezTo>
                    <a:pt x="49006" y="396442"/>
                    <a:pt x="42508" y="370269"/>
                    <a:pt x="37236" y="343980"/>
                  </a:cubicBezTo>
                  <a:lnTo>
                    <a:pt x="29267" y="304604"/>
                  </a:lnTo>
                  <a:lnTo>
                    <a:pt x="22646" y="265113"/>
                  </a:lnTo>
                  <a:cubicBezTo>
                    <a:pt x="14003" y="212420"/>
                    <a:pt x="7872" y="159582"/>
                    <a:pt x="3903" y="106787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6F35C856-5B70-4CA2-BB8F-A37197D8F94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21214" y="-1"/>
              <a:ext cx="5270786" cy="2927775"/>
            </a:xfrm>
            <a:custGeom>
              <a:avLst/>
              <a:gdLst>
                <a:gd name="connsiteX0" fmla="*/ 0 w 5270786"/>
                <a:gd name="connsiteY0" fmla="*/ 0 h 2927775"/>
                <a:gd name="connsiteX1" fmla="*/ 613805 w 5270786"/>
                <a:gd name="connsiteY1" fmla="*/ 0 h 2927775"/>
                <a:gd name="connsiteX2" fmla="*/ 618487 w 5270786"/>
                <a:gd name="connsiteY2" fmla="*/ 85404 h 2927775"/>
                <a:gd name="connsiteX3" fmla="*/ 1054084 w 5270786"/>
                <a:gd name="connsiteY3" fmla="*/ 895200 h 2927775"/>
                <a:gd name="connsiteX4" fmla="*/ 1276976 w 5270786"/>
                <a:gd name="connsiteY4" fmla="*/ 1191325 h 2927775"/>
                <a:gd name="connsiteX5" fmla="*/ 3368450 w 5270786"/>
                <a:gd name="connsiteY5" fmla="*/ 2348843 h 2927775"/>
                <a:gd name="connsiteX6" fmla="*/ 4956151 w 5270786"/>
                <a:gd name="connsiteY6" fmla="*/ 1636730 h 2927775"/>
                <a:gd name="connsiteX7" fmla="*/ 5149372 w 5270786"/>
                <a:gd name="connsiteY7" fmla="*/ 1495325 h 2927775"/>
                <a:gd name="connsiteX8" fmla="*/ 5270786 w 5270786"/>
                <a:gd name="connsiteY8" fmla="*/ 1406110 h 2927775"/>
                <a:gd name="connsiteX9" fmla="*/ 5270786 w 5270786"/>
                <a:gd name="connsiteY9" fmla="*/ 2138641 h 2927775"/>
                <a:gd name="connsiteX10" fmla="*/ 5112925 w 5270786"/>
                <a:gd name="connsiteY10" fmla="*/ 2253730 h 2927775"/>
                <a:gd name="connsiteX11" fmla="*/ 3368327 w 5270786"/>
                <a:gd name="connsiteY11" fmla="*/ 2927775 h 2927775"/>
                <a:gd name="connsiteX12" fmla="*/ 769646 w 5270786"/>
                <a:gd name="connsiteY12" fmla="*/ 1516288 h 2927775"/>
                <a:gd name="connsiteX13" fmla="*/ 3149 w 5270786"/>
                <a:gd name="connsiteY13" fmla="*/ 85252 h 2927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270786" h="2927775">
                  <a:moveTo>
                    <a:pt x="0" y="0"/>
                  </a:moveTo>
                  <a:lnTo>
                    <a:pt x="613805" y="0"/>
                  </a:lnTo>
                  <a:lnTo>
                    <a:pt x="618487" y="85404"/>
                  </a:lnTo>
                  <a:cubicBezTo>
                    <a:pt x="650052" y="360109"/>
                    <a:pt x="792650" y="556543"/>
                    <a:pt x="1054084" y="895200"/>
                  </a:cubicBezTo>
                  <a:cubicBezTo>
                    <a:pt x="1126174" y="988542"/>
                    <a:pt x="1200716" y="1085128"/>
                    <a:pt x="1276976" y="1191325"/>
                  </a:cubicBezTo>
                  <a:cubicBezTo>
                    <a:pt x="1859704" y="2002688"/>
                    <a:pt x="2485223" y="2348843"/>
                    <a:pt x="3368450" y="2348843"/>
                  </a:cubicBezTo>
                  <a:cubicBezTo>
                    <a:pt x="3948114" y="2348843"/>
                    <a:pt x="4373422" y="2066846"/>
                    <a:pt x="4956151" y="1636730"/>
                  </a:cubicBezTo>
                  <a:cubicBezTo>
                    <a:pt x="5021253" y="1588668"/>
                    <a:pt x="5086356" y="1541186"/>
                    <a:pt x="5149372" y="1495325"/>
                  </a:cubicBezTo>
                  <a:lnTo>
                    <a:pt x="5270786" y="1406110"/>
                  </a:lnTo>
                  <a:lnTo>
                    <a:pt x="5270786" y="2138641"/>
                  </a:lnTo>
                  <a:lnTo>
                    <a:pt x="5112925" y="2253730"/>
                  </a:lnTo>
                  <a:cubicBezTo>
                    <a:pt x="4598179" y="2621786"/>
                    <a:pt x="4074961" y="2927775"/>
                    <a:pt x="3368327" y="2927775"/>
                  </a:cubicBezTo>
                  <a:cubicBezTo>
                    <a:pt x="2170746" y="2927775"/>
                    <a:pt x="1393203" y="2384512"/>
                    <a:pt x="769646" y="1516288"/>
                  </a:cubicBezTo>
                  <a:cubicBezTo>
                    <a:pt x="418850" y="1027932"/>
                    <a:pt x="48120" y="683401"/>
                    <a:pt x="3149" y="8525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550FD8B0-DE97-47B1-84ED-67A3BD00FE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21214" y="-1"/>
              <a:ext cx="5270786" cy="2927775"/>
            </a:xfrm>
            <a:custGeom>
              <a:avLst/>
              <a:gdLst>
                <a:gd name="connsiteX0" fmla="*/ 0 w 5270786"/>
                <a:gd name="connsiteY0" fmla="*/ 0 h 2927775"/>
                <a:gd name="connsiteX1" fmla="*/ 736294 w 5270786"/>
                <a:gd name="connsiteY1" fmla="*/ 0 h 2927775"/>
                <a:gd name="connsiteX2" fmla="*/ 740298 w 5270786"/>
                <a:gd name="connsiteY2" fmla="*/ 72745 h 2927775"/>
                <a:gd name="connsiteX3" fmla="*/ 1153024 w 5270786"/>
                <a:gd name="connsiteY3" fmla="*/ 826989 h 2927775"/>
                <a:gd name="connsiteX4" fmla="*/ 1378368 w 5270786"/>
                <a:gd name="connsiteY4" fmla="*/ 1126356 h 2927775"/>
                <a:gd name="connsiteX5" fmla="*/ 2238056 w 5270786"/>
                <a:gd name="connsiteY5" fmla="*/ 1955322 h 2927775"/>
                <a:gd name="connsiteX6" fmla="*/ 3368327 w 5270786"/>
                <a:gd name="connsiteY6" fmla="*/ 2233033 h 2927775"/>
                <a:gd name="connsiteX7" fmla="*/ 4095360 w 5270786"/>
                <a:gd name="connsiteY7" fmla="*/ 2056192 h 2927775"/>
                <a:gd name="connsiteX8" fmla="*/ 4880506 w 5270786"/>
                <a:gd name="connsiteY8" fmla="*/ 1545587 h 2927775"/>
                <a:gd name="connsiteX9" fmla="*/ 5074340 w 5270786"/>
                <a:gd name="connsiteY9" fmla="*/ 1403721 h 2927775"/>
                <a:gd name="connsiteX10" fmla="*/ 5270786 w 5270786"/>
                <a:gd name="connsiteY10" fmla="*/ 1259367 h 2927775"/>
                <a:gd name="connsiteX11" fmla="*/ 5270786 w 5270786"/>
                <a:gd name="connsiteY11" fmla="*/ 2138641 h 2927775"/>
                <a:gd name="connsiteX12" fmla="*/ 5112925 w 5270786"/>
                <a:gd name="connsiteY12" fmla="*/ 2253730 h 2927775"/>
                <a:gd name="connsiteX13" fmla="*/ 3368327 w 5270786"/>
                <a:gd name="connsiteY13" fmla="*/ 2927775 h 2927775"/>
                <a:gd name="connsiteX14" fmla="*/ 769646 w 5270786"/>
                <a:gd name="connsiteY14" fmla="*/ 1516288 h 2927775"/>
                <a:gd name="connsiteX15" fmla="*/ 3149 w 5270786"/>
                <a:gd name="connsiteY15" fmla="*/ 85252 h 2927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270786" h="2927775">
                  <a:moveTo>
                    <a:pt x="0" y="0"/>
                  </a:moveTo>
                  <a:lnTo>
                    <a:pt x="736294" y="0"/>
                  </a:lnTo>
                  <a:lnTo>
                    <a:pt x="740298" y="72745"/>
                  </a:lnTo>
                  <a:cubicBezTo>
                    <a:pt x="768839" y="319371"/>
                    <a:pt x="898885" y="497858"/>
                    <a:pt x="1153024" y="826989"/>
                  </a:cubicBezTo>
                  <a:cubicBezTo>
                    <a:pt x="1225727" y="921142"/>
                    <a:pt x="1300882" y="1018537"/>
                    <a:pt x="1378368" y="1126356"/>
                  </a:cubicBezTo>
                  <a:cubicBezTo>
                    <a:pt x="1652384" y="1507833"/>
                    <a:pt x="1933512" y="1779060"/>
                    <a:pt x="2238056" y="1955322"/>
                  </a:cubicBezTo>
                  <a:cubicBezTo>
                    <a:pt x="2560868" y="2142238"/>
                    <a:pt x="2930637" y="2233033"/>
                    <a:pt x="3368327" y="2233033"/>
                  </a:cubicBezTo>
                  <a:cubicBezTo>
                    <a:pt x="3616720" y="2233033"/>
                    <a:pt x="3847703" y="2176866"/>
                    <a:pt x="4095360" y="2056192"/>
                  </a:cubicBezTo>
                  <a:cubicBezTo>
                    <a:pt x="4349636" y="1932276"/>
                    <a:pt x="4601340" y="1751613"/>
                    <a:pt x="4880506" y="1545587"/>
                  </a:cubicBezTo>
                  <a:cubicBezTo>
                    <a:pt x="4945974" y="1497295"/>
                    <a:pt x="5011199" y="1449697"/>
                    <a:pt x="5074340" y="1403721"/>
                  </a:cubicBezTo>
                  <a:lnTo>
                    <a:pt x="5270786" y="1259367"/>
                  </a:lnTo>
                  <a:lnTo>
                    <a:pt x="5270786" y="2138641"/>
                  </a:lnTo>
                  <a:lnTo>
                    <a:pt x="5112925" y="2253730"/>
                  </a:lnTo>
                  <a:cubicBezTo>
                    <a:pt x="4598179" y="2621786"/>
                    <a:pt x="4074961" y="2927775"/>
                    <a:pt x="3368327" y="2927775"/>
                  </a:cubicBezTo>
                  <a:cubicBezTo>
                    <a:pt x="2170746" y="2927775"/>
                    <a:pt x="1393203" y="2384512"/>
                    <a:pt x="769646" y="1516288"/>
                  </a:cubicBezTo>
                  <a:cubicBezTo>
                    <a:pt x="418850" y="1027932"/>
                    <a:pt x="48120" y="683401"/>
                    <a:pt x="3149" y="8525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6868100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8873D23-2DCF-4B31-A009-95721C06E8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13EF075-D4EF-4929-ADBC-91B27DA199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DAA26DFA-AAB2-4973-9C17-16D587C7B1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21863" y="508838"/>
            <a:ext cx="5217958" cy="6239661"/>
            <a:chOff x="-19221" y="251144"/>
            <a:chExt cx="5217958" cy="6239661"/>
          </a:xfrm>
        </p:grpSpPr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3F407F11-7321-4BF6-8536-CCE8E34245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1" y="251144"/>
              <a:ext cx="5187198" cy="6239661"/>
            </a:xfrm>
            <a:custGeom>
              <a:avLst/>
              <a:gdLst>
                <a:gd name="connsiteX0" fmla="*/ 2011811 w 5187198"/>
                <a:gd name="connsiteY0" fmla="*/ 4 h 6239661"/>
                <a:gd name="connsiteX1" fmla="*/ 2617011 w 5187198"/>
                <a:gd name="connsiteY1" fmla="*/ 70590 h 6239661"/>
                <a:gd name="connsiteX2" fmla="*/ 2690321 w 5187198"/>
                <a:gd name="connsiteY2" fmla="*/ 88146 h 6239661"/>
                <a:gd name="connsiteX3" fmla="*/ 2726863 w 5187198"/>
                <a:gd name="connsiteY3" fmla="*/ 97127 h 6239661"/>
                <a:gd name="connsiteX4" fmla="*/ 2762951 w 5187198"/>
                <a:gd name="connsiteY4" fmla="*/ 107375 h 6239661"/>
                <a:gd name="connsiteX5" fmla="*/ 2834843 w 5187198"/>
                <a:gd name="connsiteY5" fmla="*/ 128493 h 6239661"/>
                <a:gd name="connsiteX6" fmla="*/ 2906574 w 5187198"/>
                <a:gd name="connsiteY6" fmla="*/ 151076 h 6239661"/>
                <a:gd name="connsiteX7" fmla="*/ 3049504 w 5187198"/>
                <a:gd name="connsiteY7" fmla="*/ 202124 h 6239661"/>
                <a:gd name="connsiteX8" fmla="*/ 3189518 w 5187198"/>
                <a:gd name="connsiteY8" fmla="*/ 260159 h 6239661"/>
                <a:gd name="connsiteX9" fmla="*/ 3326048 w 5187198"/>
                <a:gd name="connsiteY9" fmla="*/ 325143 h 6239661"/>
                <a:gd name="connsiteX10" fmla="*/ 3459166 w 5187198"/>
                <a:gd name="connsiteY10" fmla="*/ 395936 h 6239661"/>
                <a:gd name="connsiteX11" fmla="*/ 3588578 w 5187198"/>
                <a:gd name="connsiteY11" fmla="*/ 472343 h 6239661"/>
                <a:gd name="connsiteX12" fmla="*/ 3651864 w 5187198"/>
                <a:gd name="connsiteY12" fmla="*/ 512600 h 6239661"/>
                <a:gd name="connsiteX13" fmla="*/ 3714514 w 5187198"/>
                <a:gd name="connsiteY13" fmla="*/ 553499 h 6239661"/>
                <a:gd name="connsiteX14" fmla="*/ 4181221 w 5187198"/>
                <a:gd name="connsiteY14" fmla="*/ 922912 h 6239661"/>
                <a:gd name="connsiteX15" fmla="*/ 4582963 w 5187198"/>
                <a:gd name="connsiteY15" fmla="*/ 1358264 h 6239661"/>
                <a:gd name="connsiteX16" fmla="*/ 4670721 w 5187198"/>
                <a:gd name="connsiteY16" fmla="*/ 1477644 h 6239661"/>
                <a:gd name="connsiteX17" fmla="*/ 4752378 w 5187198"/>
                <a:gd name="connsiteY17" fmla="*/ 1601187 h 6239661"/>
                <a:gd name="connsiteX18" fmla="*/ 4772168 w 5187198"/>
                <a:gd name="connsiteY18" fmla="*/ 1632456 h 6239661"/>
                <a:gd name="connsiteX19" fmla="*/ 4782117 w 5187198"/>
                <a:gd name="connsiteY19" fmla="*/ 1648104 h 6239661"/>
                <a:gd name="connsiteX20" fmla="*/ 4791381 w 5187198"/>
                <a:gd name="connsiteY20" fmla="*/ 1664150 h 6239661"/>
                <a:gd name="connsiteX21" fmla="*/ 4828190 w 5187198"/>
                <a:gd name="connsiteY21" fmla="*/ 1728379 h 6239661"/>
                <a:gd name="connsiteX22" fmla="*/ 4864832 w 5187198"/>
                <a:gd name="connsiteY22" fmla="*/ 1792796 h 6239661"/>
                <a:gd name="connsiteX23" fmla="*/ 4899201 w 5187198"/>
                <a:gd name="connsiteY23" fmla="*/ 1858342 h 6239661"/>
                <a:gd name="connsiteX24" fmla="*/ 4933266 w 5187198"/>
                <a:gd name="connsiteY24" fmla="*/ 1924155 h 6239661"/>
                <a:gd name="connsiteX25" fmla="*/ 4964403 w 5187198"/>
                <a:gd name="connsiteY25" fmla="*/ 1991384 h 6239661"/>
                <a:gd name="connsiteX26" fmla="*/ 4995019 w 5187198"/>
                <a:gd name="connsiteY26" fmla="*/ 2058823 h 6239661"/>
                <a:gd name="connsiteX27" fmla="*/ 5021999 w 5187198"/>
                <a:gd name="connsiteY27" fmla="*/ 2127723 h 6239661"/>
                <a:gd name="connsiteX28" fmla="*/ 5048321 w 5187198"/>
                <a:gd name="connsiteY28" fmla="*/ 2196908 h 6239661"/>
                <a:gd name="connsiteX29" fmla="*/ 5070546 w 5187198"/>
                <a:gd name="connsiteY29" fmla="*/ 2267547 h 6239661"/>
                <a:gd name="connsiteX30" fmla="*/ 5092171 w 5187198"/>
                <a:gd name="connsiteY30" fmla="*/ 2338256 h 6239661"/>
                <a:gd name="connsiteX31" fmla="*/ 5110305 w 5187198"/>
                <a:gd name="connsiteY31" fmla="*/ 2409886 h 6239661"/>
                <a:gd name="connsiteX32" fmla="*/ 5186393 w 5187198"/>
                <a:gd name="connsiteY32" fmla="*/ 2992022 h 6239661"/>
                <a:gd name="connsiteX33" fmla="*/ 5149045 w 5187198"/>
                <a:gd name="connsiteY33" fmla="*/ 3571816 h 6239661"/>
                <a:gd name="connsiteX34" fmla="*/ 5126572 w 5187198"/>
                <a:gd name="connsiteY34" fmla="*/ 3714520 h 6239661"/>
                <a:gd name="connsiteX35" fmla="*/ 5099067 w 5187198"/>
                <a:gd name="connsiteY35" fmla="*/ 3856108 h 6239661"/>
                <a:gd name="connsiteX36" fmla="*/ 5095699 w 5187198"/>
                <a:gd name="connsiteY36" fmla="*/ 3873868 h 6239661"/>
                <a:gd name="connsiteX37" fmla="*/ 5091573 w 5187198"/>
                <a:gd name="connsiteY37" fmla="*/ 3891426 h 6239661"/>
                <a:gd name="connsiteX38" fmla="*/ 5083324 w 5187198"/>
                <a:gd name="connsiteY38" fmla="*/ 3926541 h 6239661"/>
                <a:gd name="connsiteX39" fmla="*/ 5067256 w 5187198"/>
                <a:gd name="connsiteY39" fmla="*/ 3996889 h 6239661"/>
                <a:gd name="connsiteX40" fmla="*/ 5059194 w 5187198"/>
                <a:gd name="connsiteY40" fmla="*/ 4032171 h 6239661"/>
                <a:gd name="connsiteX41" fmla="*/ 5049522 w 5187198"/>
                <a:gd name="connsiteY41" fmla="*/ 4067833 h 6239661"/>
                <a:gd name="connsiteX42" fmla="*/ 5040067 w 5187198"/>
                <a:gd name="connsiteY42" fmla="*/ 4103553 h 6239661"/>
                <a:gd name="connsiteX43" fmla="*/ 5028960 w 5187198"/>
                <a:gd name="connsiteY43" fmla="*/ 4138946 h 6239661"/>
                <a:gd name="connsiteX44" fmla="*/ 4917351 w 5187198"/>
                <a:gd name="connsiteY44" fmla="*/ 4417041 h 6239661"/>
                <a:gd name="connsiteX45" fmla="*/ 4756163 w 5187198"/>
                <a:gd name="connsiteY45" fmla="*/ 4676402 h 6239661"/>
                <a:gd name="connsiteX46" fmla="*/ 4322493 w 5187198"/>
                <a:gd name="connsiteY46" fmla="*/ 5105604 h 6239661"/>
                <a:gd name="connsiteX47" fmla="*/ 3840510 w 5187198"/>
                <a:gd name="connsiteY47" fmla="*/ 5429590 h 6239661"/>
                <a:gd name="connsiteX48" fmla="*/ 3606447 w 5187198"/>
                <a:gd name="connsiteY48" fmla="*/ 5572862 h 6239661"/>
                <a:gd name="connsiteX49" fmla="*/ 3488814 w 5187198"/>
                <a:gd name="connsiteY49" fmla="*/ 5647178 h 6239661"/>
                <a:gd name="connsiteX50" fmla="*/ 3365864 w 5187198"/>
                <a:gd name="connsiteY50" fmla="*/ 5722735 h 6239661"/>
                <a:gd name="connsiteX51" fmla="*/ 2839486 w 5187198"/>
                <a:gd name="connsiteY51" fmla="*/ 5999120 h 6239661"/>
                <a:gd name="connsiteX52" fmla="*/ 2242423 w 5187198"/>
                <a:gd name="connsiteY52" fmla="*/ 6192346 h 6239661"/>
                <a:gd name="connsiteX53" fmla="*/ 1589380 w 5187198"/>
                <a:gd name="connsiteY53" fmla="*/ 6230657 h 6239661"/>
                <a:gd name="connsiteX54" fmla="*/ 1548244 w 5187198"/>
                <a:gd name="connsiteY54" fmla="*/ 6226706 h 6239661"/>
                <a:gd name="connsiteX55" fmla="*/ 1507348 w 5187198"/>
                <a:gd name="connsiteY55" fmla="*/ 6221428 h 6239661"/>
                <a:gd name="connsiteX56" fmla="*/ 1466401 w 5187198"/>
                <a:gd name="connsiteY56" fmla="*/ 6215904 h 6239661"/>
                <a:gd name="connsiteX57" fmla="*/ 1425773 w 5187198"/>
                <a:gd name="connsiteY57" fmla="*/ 6209191 h 6239661"/>
                <a:gd name="connsiteX58" fmla="*/ 1344960 w 5187198"/>
                <a:gd name="connsiteY58" fmla="*/ 6193681 h 6239661"/>
                <a:gd name="connsiteX59" fmla="*/ 1265007 w 5187198"/>
                <a:gd name="connsiteY59" fmla="*/ 6175388 h 6239661"/>
                <a:gd name="connsiteX60" fmla="*/ 1225415 w 5187198"/>
                <a:gd name="connsiteY60" fmla="*/ 6165243 h 6239661"/>
                <a:gd name="connsiteX61" fmla="*/ 1186567 w 5187198"/>
                <a:gd name="connsiteY61" fmla="*/ 6154486 h 6239661"/>
                <a:gd name="connsiteX62" fmla="*/ 1111158 w 5187198"/>
                <a:gd name="connsiteY62" fmla="*/ 6130918 h 6239661"/>
                <a:gd name="connsiteX63" fmla="*/ 1035915 w 5187198"/>
                <a:gd name="connsiteY63" fmla="*/ 6107163 h 6239661"/>
                <a:gd name="connsiteX64" fmla="*/ 961579 w 5187198"/>
                <a:gd name="connsiteY64" fmla="*/ 6079594 h 6239661"/>
                <a:gd name="connsiteX65" fmla="*/ 395297 w 5187198"/>
                <a:gd name="connsiteY65" fmla="*/ 5792812 h 6239661"/>
                <a:gd name="connsiteX66" fmla="*/ 265239 w 5187198"/>
                <a:gd name="connsiteY66" fmla="*/ 5701511 h 6239661"/>
                <a:gd name="connsiteX67" fmla="*/ 233756 w 5187198"/>
                <a:gd name="connsiteY67" fmla="*/ 5677542 h 6239661"/>
                <a:gd name="connsiteX68" fmla="*/ 202800 w 5187198"/>
                <a:gd name="connsiteY68" fmla="*/ 5652902 h 6239661"/>
                <a:gd name="connsiteX69" fmla="*/ 140918 w 5187198"/>
                <a:gd name="connsiteY69" fmla="*/ 5603515 h 6239661"/>
                <a:gd name="connsiteX70" fmla="*/ 110625 w 5187198"/>
                <a:gd name="connsiteY70" fmla="*/ 5578127 h 6239661"/>
                <a:gd name="connsiteX71" fmla="*/ 95631 w 5187198"/>
                <a:gd name="connsiteY71" fmla="*/ 5565299 h 6239661"/>
                <a:gd name="connsiteX72" fmla="*/ 81966 w 5187198"/>
                <a:gd name="connsiteY72" fmla="*/ 5550973 h 6239661"/>
                <a:gd name="connsiteX73" fmla="*/ 27991 w 5187198"/>
                <a:gd name="connsiteY73" fmla="*/ 5493272 h 6239661"/>
                <a:gd name="connsiteX74" fmla="*/ 1454 w 5187198"/>
                <a:gd name="connsiteY74" fmla="*/ 5464252 h 6239661"/>
                <a:gd name="connsiteX75" fmla="*/ 0 w 5187198"/>
                <a:gd name="connsiteY75" fmla="*/ 5462518 h 6239661"/>
                <a:gd name="connsiteX76" fmla="*/ 0 w 5187198"/>
                <a:gd name="connsiteY76" fmla="*/ 4720187 h 6239661"/>
                <a:gd name="connsiteX77" fmla="*/ 109684 w 5187198"/>
                <a:gd name="connsiteY77" fmla="*/ 4836724 h 6239661"/>
                <a:gd name="connsiteX78" fmla="*/ 306959 w 5187198"/>
                <a:gd name="connsiteY78" fmla="*/ 5007200 h 6239661"/>
                <a:gd name="connsiteX79" fmla="*/ 358101 w 5187198"/>
                <a:gd name="connsiteY79" fmla="*/ 5046057 h 6239661"/>
                <a:gd name="connsiteX80" fmla="*/ 383328 w 5187198"/>
                <a:gd name="connsiteY80" fmla="*/ 5065684 h 6239661"/>
                <a:gd name="connsiteX81" fmla="*/ 409503 w 5187198"/>
                <a:gd name="connsiteY81" fmla="*/ 5083942 h 6239661"/>
                <a:gd name="connsiteX82" fmla="*/ 461889 w 5187198"/>
                <a:gd name="connsiteY82" fmla="*/ 5119888 h 6239661"/>
                <a:gd name="connsiteX83" fmla="*/ 474883 w 5187198"/>
                <a:gd name="connsiteY83" fmla="*/ 5128933 h 6239661"/>
                <a:gd name="connsiteX84" fmla="*/ 486410 w 5187198"/>
                <a:gd name="connsiteY84" fmla="*/ 5139557 h 6239661"/>
                <a:gd name="connsiteX85" fmla="*/ 510852 w 5187198"/>
                <a:gd name="connsiteY85" fmla="*/ 5159089 h 6239661"/>
                <a:gd name="connsiteX86" fmla="*/ 560653 w 5187198"/>
                <a:gd name="connsiteY86" fmla="*/ 5196893 h 6239661"/>
                <a:gd name="connsiteX87" fmla="*/ 585485 w 5187198"/>
                <a:gd name="connsiteY87" fmla="*/ 5215834 h 6239661"/>
                <a:gd name="connsiteX88" fmla="*/ 610707 w 5187198"/>
                <a:gd name="connsiteY88" fmla="*/ 5234185 h 6239661"/>
                <a:gd name="connsiteX89" fmla="*/ 714768 w 5187198"/>
                <a:gd name="connsiteY89" fmla="*/ 5303103 h 6239661"/>
                <a:gd name="connsiteX90" fmla="*/ 1166634 w 5187198"/>
                <a:gd name="connsiteY90" fmla="*/ 5513322 h 6239661"/>
                <a:gd name="connsiteX91" fmla="*/ 1225991 w 5187198"/>
                <a:gd name="connsiteY91" fmla="*/ 5533632 h 6239661"/>
                <a:gd name="connsiteX92" fmla="*/ 1286680 w 5187198"/>
                <a:gd name="connsiteY92" fmla="*/ 5550705 h 6239661"/>
                <a:gd name="connsiteX93" fmla="*/ 1347310 w 5187198"/>
                <a:gd name="connsiteY93" fmla="*/ 5567995 h 6239661"/>
                <a:gd name="connsiteX94" fmla="*/ 1377002 w 5187198"/>
                <a:gd name="connsiteY94" fmla="*/ 5575719 h 6239661"/>
                <a:gd name="connsiteX95" fmla="*/ 1406328 w 5187198"/>
                <a:gd name="connsiteY95" fmla="*/ 5582649 h 6239661"/>
                <a:gd name="connsiteX96" fmla="*/ 1465060 w 5187198"/>
                <a:gd name="connsiteY96" fmla="*/ 5594909 h 6239661"/>
                <a:gd name="connsiteX97" fmla="*/ 1523881 w 5187198"/>
                <a:gd name="connsiteY97" fmla="*/ 5605105 h 6239661"/>
                <a:gd name="connsiteX98" fmla="*/ 1553325 w 5187198"/>
                <a:gd name="connsiteY98" fmla="*/ 5609865 h 6239661"/>
                <a:gd name="connsiteX99" fmla="*/ 1582813 w 5187198"/>
                <a:gd name="connsiteY99" fmla="*/ 5613593 h 6239661"/>
                <a:gd name="connsiteX100" fmla="*/ 1612301 w 5187198"/>
                <a:gd name="connsiteY100" fmla="*/ 5617321 h 6239661"/>
                <a:gd name="connsiteX101" fmla="*/ 1641863 w 5187198"/>
                <a:gd name="connsiteY101" fmla="*/ 5619910 h 6239661"/>
                <a:gd name="connsiteX102" fmla="*/ 2117508 w 5187198"/>
                <a:gd name="connsiteY102" fmla="*/ 5595156 h 6239661"/>
                <a:gd name="connsiteX103" fmla="*/ 2597368 w 5187198"/>
                <a:gd name="connsiteY103" fmla="*/ 5447381 h 6239661"/>
                <a:gd name="connsiteX104" fmla="*/ 3082968 w 5187198"/>
                <a:gd name="connsiteY104" fmla="*/ 5223245 h 6239661"/>
                <a:gd name="connsiteX105" fmla="*/ 3334855 w 5187198"/>
                <a:gd name="connsiteY105" fmla="*/ 5097383 h 6239661"/>
                <a:gd name="connsiteX106" fmla="*/ 3599509 w 5187198"/>
                <a:gd name="connsiteY106" fmla="*/ 4976217 h 6239661"/>
                <a:gd name="connsiteX107" fmla="*/ 4112002 w 5187198"/>
                <a:gd name="connsiteY107" fmla="*/ 4766359 h 6239661"/>
                <a:gd name="connsiteX108" fmla="*/ 4348983 w 5187198"/>
                <a:gd name="connsiteY108" fmla="*/ 4649833 h 6239661"/>
                <a:gd name="connsiteX109" fmla="*/ 4560505 w 5187198"/>
                <a:gd name="connsiteY109" fmla="*/ 4501564 h 6239661"/>
                <a:gd name="connsiteX110" fmla="*/ 4731963 w 5187198"/>
                <a:gd name="connsiteY110" fmla="*/ 4309870 h 6239661"/>
                <a:gd name="connsiteX111" fmla="*/ 4852344 w 5187198"/>
                <a:gd name="connsiteY111" fmla="*/ 4078640 h 6239661"/>
                <a:gd name="connsiteX112" fmla="*/ 4863972 w 5187198"/>
                <a:gd name="connsiteY112" fmla="*/ 4047790 h 6239661"/>
                <a:gd name="connsiteX113" fmla="*/ 4874144 w 5187198"/>
                <a:gd name="connsiteY113" fmla="*/ 4016320 h 6239661"/>
                <a:gd name="connsiteX114" fmla="*/ 4884127 w 5187198"/>
                <a:gd name="connsiteY114" fmla="*/ 3984682 h 6239661"/>
                <a:gd name="connsiteX115" fmla="*/ 4892800 w 5187198"/>
                <a:gd name="connsiteY115" fmla="*/ 3951883 h 6239661"/>
                <a:gd name="connsiteX116" fmla="*/ 4909526 w 5187198"/>
                <a:gd name="connsiteY116" fmla="*/ 3886001 h 6239661"/>
                <a:gd name="connsiteX117" fmla="*/ 4917687 w 5187198"/>
                <a:gd name="connsiteY117" fmla="*/ 3852948 h 6239661"/>
                <a:gd name="connsiteX118" fmla="*/ 4921768 w 5187198"/>
                <a:gd name="connsiteY118" fmla="*/ 3836422 h 6239661"/>
                <a:gd name="connsiteX119" fmla="*/ 4924845 w 5187198"/>
                <a:gd name="connsiteY119" fmla="*/ 3819742 h 6239661"/>
                <a:gd name="connsiteX120" fmla="*/ 4948230 w 5187198"/>
                <a:gd name="connsiteY120" fmla="*/ 3685744 h 6239661"/>
                <a:gd name="connsiteX121" fmla="*/ 4962782 w 5187198"/>
                <a:gd name="connsiteY121" fmla="*/ 3550540 h 6239661"/>
                <a:gd name="connsiteX122" fmla="*/ 4939468 w 5187198"/>
                <a:gd name="connsiteY122" fmla="*/ 3010249 h 6239661"/>
                <a:gd name="connsiteX123" fmla="*/ 4816901 w 5187198"/>
                <a:gd name="connsiteY123" fmla="*/ 2488224 h 6239661"/>
                <a:gd name="connsiteX124" fmla="*/ 4797005 w 5187198"/>
                <a:gd name="connsiteY124" fmla="*/ 2424470 h 6239661"/>
                <a:gd name="connsiteX125" fmla="*/ 4774433 w 5187198"/>
                <a:gd name="connsiteY125" fmla="*/ 2361620 h 6239661"/>
                <a:gd name="connsiteX126" fmla="*/ 4752459 w 5187198"/>
                <a:gd name="connsiteY126" fmla="*/ 2298700 h 6239661"/>
                <a:gd name="connsiteX127" fmla="*/ 4728083 w 5187198"/>
                <a:gd name="connsiteY127" fmla="*/ 2236526 h 6239661"/>
                <a:gd name="connsiteX128" fmla="*/ 4704471 w 5187198"/>
                <a:gd name="connsiteY128" fmla="*/ 2174095 h 6239661"/>
                <a:gd name="connsiteX129" fmla="*/ 4678399 w 5187198"/>
                <a:gd name="connsiteY129" fmla="*/ 2112626 h 6239661"/>
                <a:gd name="connsiteX130" fmla="*/ 4652601 w 5187198"/>
                <a:gd name="connsiteY130" fmla="*/ 2050999 h 6239661"/>
                <a:gd name="connsiteX131" fmla="*/ 4624205 w 5187198"/>
                <a:gd name="connsiteY131" fmla="*/ 1990415 h 6239661"/>
                <a:gd name="connsiteX132" fmla="*/ 4595398 w 5187198"/>
                <a:gd name="connsiteY132" fmla="*/ 1930069 h 6239661"/>
                <a:gd name="connsiteX133" fmla="*/ 4563827 w 5187198"/>
                <a:gd name="connsiteY133" fmla="*/ 1870952 h 6239661"/>
                <a:gd name="connsiteX134" fmla="*/ 4531433 w 5187198"/>
                <a:gd name="connsiteY134" fmla="*/ 1812311 h 6239661"/>
                <a:gd name="connsiteX135" fmla="*/ 4523315 w 5187198"/>
                <a:gd name="connsiteY135" fmla="*/ 1797616 h 6239661"/>
                <a:gd name="connsiteX136" fmla="*/ 4514482 w 5187198"/>
                <a:gd name="connsiteY136" fmla="*/ 1783425 h 6239661"/>
                <a:gd name="connsiteX137" fmla="*/ 4496845 w 5187198"/>
                <a:gd name="connsiteY137" fmla="*/ 1754936 h 6239661"/>
                <a:gd name="connsiteX138" fmla="*/ 4461463 w 5187198"/>
                <a:gd name="connsiteY138" fmla="*/ 1697929 h 6239661"/>
                <a:gd name="connsiteX139" fmla="*/ 4452660 w 5187198"/>
                <a:gd name="connsiteY139" fmla="*/ 1683629 h 6239661"/>
                <a:gd name="connsiteX140" fmla="*/ 4443141 w 5187198"/>
                <a:gd name="connsiteY140" fmla="*/ 1669834 h 6239661"/>
                <a:gd name="connsiteX141" fmla="*/ 4424241 w 5187198"/>
                <a:gd name="connsiteY141" fmla="*/ 1642166 h 6239661"/>
                <a:gd name="connsiteX142" fmla="*/ 4346886 w 5187198"/>
                <a:gd name="connsiteY142" fmla="*/ 1532412 h 6239661"/>
                <a:gd name="connsiteX143" fmla="*/ 3985497 w 5187198"/>
                <a:gd name="connsiteY143" fmla="*/ 1134649 h 6239661"/>
                <a:gd name="connsiteX144" fmla="*/ 3545665 w 5187198"/>
                <a:gd name="connsiteY144" fmla="*/ 825877 h 6239661"/>
                <a:gd name="connsiteX145" fmla="*/ 3486190 w 5187198"/>
                <a:gd name="connsiteY145" fmla="*/ 794756 h 6239661"/>
                <a:gd name="connsiteX146" fmla="*/ 3426182 w 5187198"/>
                <a:gd name="connsiteY146" fmla="*/ 764765 h 6239661"/>
                <a:gd name="connsiteX147" fmla="*/ 3365044 w 5187198"/>
                <a:gd name="connsiteY147" fmla="*/ 737255 h 6239661"/>
                <a:gd name="connsiteX148" fmla="*/ 3334529 w 5187198"/>
                <a:gd name="connsiteY148" fmla="*/ 723514 h 6239661"/>
                <a:gd name="connsiteX149" fmla="*/ 3303733 w 5187198"/>
                <a:gd name="connsiteY149" fmla="*/ 710395 h 6239661"/>
                <a:gd name="connsiteX150" fmla="*/ 3179033 w 5187198"/>
                <a:gd name="connsiteY150" fmla="*/ 662259 h 6239661"/>
                <a:gd name="connsiteX151" fmla="*/ 3052408 w 5187198"/>
                <a:gd name="connsiteY151" fmla="*/ 620447 h 6239661"/>
                <a:gd name="connsiteX152" fmla="*/ 2924325 w 5187198"/>
                <a:gd name="connsiteY152" fmla="*/ 584505 h 6239661"/>
                <a:gd name="connsiteX153" fmla="*/ 2859667 w 5187198"/>
                <a:gd name="connsiteY153" fmla="*/ 569266 h 6239661"/>
                <a:gd name="connsiteX154" fmla="*/ 2795226 w 5187198"/>
                <a:gd name="connsiteY154" fmla="*/ 554085 h 6239661"/>
                <a:gd name="connsiteX155" fmla="*/ 2729702 w 5187198"/>
                <a:gd name="connsiteY155" fmla="*/ 540354 h 6239661"/>
                <a:gd name="connsiteX156" fmla="*/ 2663758 w 5187198"/>
                <a:gd name="connsiteY156" fmla="*/ 527322 h 6239661"/>
                <a:gd name="connsiteX157" fmla="*/ 2630927 w 5187198"/>
                <a:gd name="connsiteY157" fmla="*/ 520495 h 6239661"/>
                <a:gd name="connsiteX158" fmla="*/ 2597965 w 5187198"/>
                <a:gd name="connsiteY158" fmla="*/ 515024 h 6239661"/>
                <a:gd name="connsiteX159" fmla="*/ 2532205 w 5187198"/>
                <a:gd name="connsiteY159" fmla="*/ 503895 h 6239661"/>
                <a:gd name="connsiteX160" fmla="*/ 2010064 w 5187198"/>
                <a:gd name="connsiteY160" fmla="*/ 452552 h 6239661"/>
                <a:gd name="connsiteX161" fmla="*/ 1494552 w 5187198"/>
                <a:gd name="connsiteY161" fmla="*/ 485055 h 6239661"/>
                <a:gd name="connsiteX162" fmla="*/ 1366896 w 5187198"/>
                <a:gd name="connsiteY162" fmla="*/ 509389 h 6239661"/>
                <a:gd name="connsiteX163" fmla="*/ 1240175 w 5187198"/>
                <a:gd name="connsiteY163" fmla="*/ 541045 h 6239661"/>
                <a:gd name="connsiteX164" fmla="*/ 1177438 w 5187198"/>
                <a:gd name="connsiteY164" fmla="*/ 560170 h 6239661"/>
                <a:gd name="connsiteX165" fmla="*/ 1145987 w 5187198"/>
                <a:gd name="connsiteY165" fmla="*/ 569826 h 6239661"/>
                <a:gd name="connsiteX166" fmla="*/ 1130315 w 5187198"/>
                <a:gd name="connsiteY166" fmla="*/ 574669 h 6239661"/>
                <a:gd name="connsiteX167" fmla="*/ 1114873 w 5187198"/>
                <a:gd name="connsiteY167" fmla="*/ 580384 h 6239661"/>
                <a:gd name="connsiteX168" fmla="*/ 1052839 w 5187198"/>
                <a:gd name="connsiteY168" fmla="*/ 602943 h 6239661"/>
                <a:gd name="connsiteX169" fmla="*/ 991135 w 5187198"/>
                <a:gd name="connsiteY169" fmla="*/ 626866 h 6239661"/>
                <a:gd name="connsiteX170" fmla="*/ 930179 w 5187198"/>
                <a:gd name="connsiteY170" fmla="*/ 653191 h 6239661"/>
                <a:gd name="connsiteX171" fmla="*/ 869768 w 5187198"/>
                <a:gd name="connsiteY171" fmla="*/ 680937 h 6239661"/>
                <a:gd name="connsiteX172" fmla="*/ 810085 w 5187198"/>
                <a:gd name="connsiteY172" fmla="*/ 710734 h 6239661"/>
                <a:gd name="connsiteX173" fmla="*/ 751220 w 5187198"/>
                <a:gd name="connsiteY173" fmla="*/ 741794 h 6239661"/>
                <a:gd name="connsiteX174" fmla="*/ 532669 w 5187198"/>
                <a:gd name="connsiteY174" fmla="*/ 881688 h 6239661"/>
                <a:gd name="connsiteX175" fmla="*/ 354185 w 5187198"/>
                <a:gd name="connsiteY175" fmla="*/ 1050286 h 6239661"/>
                <a:gd name="connsiteX176" fmla="*/ 315980 w 5187198"/>
                <a:gd name="connsiteY176" fmla="*/ 1098125 h 6239661"/>
                <a:gd name="connsiteX177" fmla="*/ 280345 w 5187198"/>
                <a:gd name="connsiteY177" fmla="*/ 1149782 h 6239661"/>
                <a:gd name="connsiteX178" fmla="*/ 245890 w 5187198"/>
                <a:gd name="connsiteY178" fmla="*/ 1203959 h 6239661"/>
                <a:gd name="connsiteX179" fmla="*/ 212162 w 5187198"/>
                <a:gd name="connsiteY179" fmla="*/ 1260184 h 6239661"/>
                <a:gd name="connsiteX180" fmla="*/ 80716 w 5187198"/>
                <a:gd name="connsiteY180" fmla="*/ 1502476 h 6239661"/>
                <a:gd name="connsiteX181" fmla="*/ 0 w 5187198"/>
                <a:gd name="connsiteY181" fmla="*/ 1648841 h 6239661"/>
                <a:gd name="connsiteX182" fmla="*/ 0 w 5187198"/>
                <a:gd name="connsiteY182" fmla="*/ 954863 h 6239661"/>
                <a:gd name="connsiteX183" fmla="*/ 43491 w 5187198"/>
                <a:gd name="connsiteY183" fmla="*/ 895513 h 6239661"/>
                <a:gd name="connsiteX184" fmla="*/ 93923 w 5187198"/>
                <a:gd name="connsiteY184" fmla="*/ 834489 h 6239661"/>
                <a:gd name="connsiteX185" fmla="*/ 323465 w 5187198"/>
                <a:gd name="connsiteY185" fmla="*/ 617671 h 6239661"/>
                <a:gd name="connsiteX186" fmla="*/ 574777 w 5187198"/>
                <a:gd name="connsiteY186" fmla="*/ 446794 h 6239661"/>
                <a:gd name="connsiteX187" fmla="*/ 638943 w 5187198"/>
                <a:gd name="connsiteY187" fmla="*/ 408925 h 6239661"/>
                <a:gd name="connsiteX188" fmla="*/ 703505 w 5187198"/>
                <a:gd name="connsiteY188" fmla="*/ 371742 h 6239661"/>
                <a:gd name="connsiteX189" fmla="*/ 769262 w 5187198"/>
                <a:gd name="connsiteY189" fmla="*/ 336154 h 6239661"/>
                <a:gd name="connsiteX190" fmla="*/ 835552 w 5187198"/>
                <a:gd name="connsiteY190" fmla="*/ 301173 h 6239661"/>
                <a:gd name="connsiteX191" fmla="*/ 902979 w 5187198"/>
                <a:gd name="connsiteY191" fmla="*/ 268004 h 6239661"/>
                <a:gd name="connsiteX192" fmla="*/ 971127 w 5187198"/>
                <a:gd name="connsiteY192" fmla="*/ 235607 h 6239661"/>
                <a:gd name="connsiteX193" fmla="*/ 988238 w 5187198"/>
                <a:gd name="connsiteY193" fmla="*/ 227556 h 6239661"/>
                <a:gd name="connsiteX194" fmla="*/ 1005744 w 5187198"/>
                <a:gd name="connsiteY194" fmla="*/ 220191 h 6239661"/>
                <a:gd name="connsiteX195" fmla="*/ 1040729 w 5187198"/>
                <a:gd name="connsiteY195" fmla="*/ 205569 h 6239661"/>
                <a:gd name="connsiteX196" fmla="*/ 1110835 w 5187198"/>
                <a:gd name="connsiteY196" fmla="*/ 176248 h 6239661"/>
                <a:gd name="connsiteX197" fmla="*/ 1254256 w 5187198"/>
                <a:gd name="connsiteY197" fmla="*/ 123796 h 6239661"/>
                <a:gd name="connsiteX198" fmla="*/ 1401310 w 5187198"/>
                <a:gd name="connsiteY198" fmla="*/ 79852 h 6239661"/>
                <a:gd name="connsiteX199" fmla="*/ 2011811 w 5187198"/>
                <a:gd name="connsiteY199" fmla="*/ 4 h 62396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</a:cxnLst>
              <a:rect l="l" t="t" r="r" b="b"/>
              <a:pathLst>
                <a:path w="5187198" h="6239661">
                  <a:moveTo>
                    <a:pt x="2011811" y="4"/>
                  </a:moveTo>
                  <a:cubicBezTo>
                    <a:pt x="2217306" y="120"/>
                    <a:pt x="2420903" y="25925"/>
                    <a:pt x="2617011" y="70590"/>
                  </a:cubicBezTo>
                  <a:lnTo>
                    <a:pt x="2690321" y="88146"/>
                  </a:lnTo>
                  <a:lnTo>
                    <a:pt x="2726863" y="97127"/>
                  </a:lnTo>
                  <a:lnTo>
                    <a:pt x="2762951" y="107375"/>
                  </a:lnTo>
                  <a:lnTo>
                    <a:pt x="2834843" y="128493"/>
                  </a:lnTo>
                  <a:cubicBezTo>
                    <a:pt x="2858788" y="135605"/>
                    <a:pt x="2882632" y="142226"/>
                    <a:pt x="2906574" y="151076"/>
                  </a:cubicBezTo>
                  <a:cubicBezTo>
                    <a:pt x="2954475" y="167852"/>
                    <a:pt x="3002363" y="183813"/>
                    <a:pt x="3049504" y="202124"/>
                  </a:cubicBezTo>
                  <a:lnTo>
                    <a:pt x="3189518" y="260159"/>
                  </a:lnTo>
                  <a:lnTo>
                    <a:pt x="3326048" y="325143"/>
                  </a:lnTo>
                  <a:cubicBezTo>
                    <a:pt x="3370687" y="348464"/>
                    <a:pt x="3414908" y="372485"/>
                    <a:pt x="3459166" y="395936"/>
                  </a:cubicBezTo>
                  <a:cubicBezTo>
                    <a:pt x="3502947" y="420302"/>
                    <a:pt x="3545491" y="447118"/>
                    <a:pt x="3588578" y="472343"/>
                  </a:cubicBezTo>
                  <a:cubicBezTo>
                    <a:pt x="3610346" y="484551"/>
                    <a:pt x="3630797" y="499072"/>
                    <a:pt x="3651864" y="512600"/>
                  </a:cubicBezTo>
                  <a:lnTo>
                    <a:pt x="3714514" y="553499"/>
                  </a:lnTo>
                  <a:cubicBezTo>
                    <a:pt x="3880005" y="664844"/>
                    <a:pt x="4036083" y="788388"/>
                    <a:pt x="4181221" y="922912"/>
                  </a:cubicBezTo>
                  <a:cubicBezTo>
                    <a:pt x="4326221" y="1057515"/>
                    <a:pt x="4461955" y="1202038"/>
                    <a:pt x="4582963" y="1358264"/>
                  </a:cubicBezTo>
                  <a:cubicBezTo>
                    <a:pt x="4614206" y="1396543"/>
                    <a:pt x="4642091" y="1437400"/>
                    <a:pt x="4670721" y="1477644"/>
                  </a:cubicBezTo>
                  <a:cubicBezTo>
                    <a:pt x="4700172" y="1517414"/>
                    <a:pt x="4725864" y="1559538"/>
                    <a:pt x="4752378" y="1601187"/>
                  </a:cubicBezTo>
                  <a:lnTo>
                    <a:pt x="4772168" y="1632456"/>
                  </a:lnTo>
                  <a:lnTo>
                    <a:pt x="4782117" y="1648104"/>
                  </a:lnTo>
                  <a:lnTo>
                    <a:pt x="4791381" y="1664150"/>
                  </a:lnTo>
                  <a:lnTo>
                    <a:pt x="4828190" y="1728379"/>
                  </a:lnTo>
                  <a:cubicBezTo>
                    <a:pt x="4840266" y="1749930"/>
                    <a:pt x="4853470" y="1770740"/>
                    <a:pt x="4864832" y="1792796"/>
                  </a:cubicBezTo>
                  <a:lnTo>
                    <a:pt x="4899201" y="1858342"/>
                  </a:lnTo>
                  <a:cubicBezTo>
                    <a:pt x="4910484" y="1880260"/>
                    <a:pt x="4922532" y="1901920"/>
                    <a:pt x="4933266" y="1924155"/>
                  </a:cubicBezTo>
                  <a:lnTo>
                    <a:pt x="4964403" y="1991384"/>
                  </a:lnTo>
                  <a:cubicBezTo>
                    <a:pt x="4974618" y="2013829"/>
                    <a:pt x="4985323" y="2036171"/>
                    <a:pt x="4995019" y="2058823"/>
                  </a:cubicBezTo>
                  <a:lnTo>
                    <a:pt x="5021999" y="2127723"/>
                  </a:lnTo>
                  <a:lnTo>
                    <a:pt x="5048321" y="2196908"/>
                  </a:lnTo>
                  <a:lnTo>
                    <a:pt x="5070546" y="2267547"/>
                  </a:lnTo>
                  <a:cubicBezTo>
                    <a:pt x="5078054" y="2291004"/>
                    <a:pt x="5085044" y="2314670"/>
                    <a:pt x="5092171" y="2338256"/>
                  </a:cubicBezTo>
                  <a:cubicBezTo>
                    <a:pt x="5098670" y="2362023"/>
                    <a:pt x="5104296" y="2386019"/>
                    <a:pt x="5110305" y="2409886"/>
                  </a:cubicBezTo>
                  <a:cubicBezTo>
                    <a:pt x="5158097" y="2600976"/>
                    <a:pt x="5182068" y="2797044"/>
                    <a:pt x="5186393" y="2992022"/>
                  </a:cubicBezTo>
                  <a:cubicBezTo>
                    <a:pt x="5191013" y="3187195"/>
                    <a:pt x="5175397" y="3380886"/>
                    <a:pt x="5149045" y="3571816"/>
                  </a:cubicBezTo>
                  <a:cubicBezTo>
                    <a:pt x="5141154" y="3619431"/>
                    <a:pt x="5133539" y="3666889"/>
                    <a:pt x="5126572" y="3714520"/>
                  </a:cubicBezTo>
                  <a:cubicBezTo>
                    <a:pt x="5117276" y="3761759"/>
                    <a:pt x="5107793" y="3808831"/>
                    <a:pt x="5099067" y="3856108"/>
                  </a:cubicBezTo>
                  <a:lnTo>
                    <a:pt x="5095699" y="3873868"/>
                  </a:lnTo>
                  <a:lnTo>
                    <a:pt x="5091573" y="3891426"/>
                  </a:lnTo>
                  <a:lnTo>
                    <a:pt x="5083324" y="3926541"/>
                  </a:lnTo>
                  <a:lnTo>
                    <a:pt x="5067256" y="3996889"/>
                  </a:lnTo>
                  <a:cubicBezTo>
                    <a:pt x="5064451" y="4008657"/>
                    <a:pt x="5062244" y="4020353"/>
                    <a:pt x="5059194" y="4032171"/>
                  </a:cubicBezTo>
                  <a:lnTo>
                    <a:pt x="5049522" y="4067833"/>
                  </a:lnTo>
                  <a:lnTo>
                    <a:pt x="5040067" y="4103553"/>
                  </a:lnTo>
                  <a:cubicBezTo>
                    <a:pt x="5036554" y="4115363"/>
                    <a:pt x="5032689" y="4127194"/>
                    <a:pt x="5028960" y="4138946"/>
                  </a:cubicBezTo>
                  <a:cubicBezTo>
                    <a:pt x="4999693" y="4233462"/>
                    <a:pt x="4962869" y="4326764"/>
                    <a:pt x="4917351" y="4417041"/>
                  </a:cubicBezTo>
                  <a:cubicBezTo>
                    <a:pt x="4871860" y="4507209"/>
                    <a:pt x="4817597" y="4594215"/>
                    <a:pt x="4756163" y="4676402"/>
                  </a:cubicBezTo>
                  <a:cubicBezTo>
                    <a:pt x="4632803" y="4840875"/>
                    <a:pt x="4480597" y="4982783"/>
                    <a:pt x="4322493" y="5105604"/>
                  </a:cubicBezTo>
                  <a:cubicBezTo>
                    <a:pt x="4163928" y="5228420"/>
                    <a:pt x="3999564" y="5332640"/>
                    <a:pt x="3840510" y="5429590"/>
                  </a:cubicBezTo>
                  <a:cubicBezTo>
                    <a:pt x="3760954" y="5478172"/>
                    <a:pt x="3682353" y="5524924"/>
                    <a:pt x="3606447" y="5572862"/>
                  </a:cubicBezTo>
                  <a:lnTo>
                    <a:pt x="3488814" y="5647178"/>
                  </a:lnTo>
                  <a:cubicBezTo>
                    <a:pt x="3448270" y="5672597"/>
                    <a:pt x="3407323" y="5697792"/>
                    <a:pt x="3365864" y="5722735"/>
                  </a:cubicBezTo>
                  <a:cubicBezTo>
                    <a:pt x="3200163" y="5822424"/>
                    <a:pt x="3026125" y="5917328"/>
                    <a:pt x="2839486" y="5999120"/>
                  </a:cubicBezTo>
                  <a:cubicBezTo>
                    <a:pt x="2653201" y="6080891"/>
                    <a:pt x="2453560" y="6149344"/>
                    <a:pt x="2242423" y="6192346"/>
                  </a:cubicBezTo>
                  <a:cubicBezTo>
                    <a:pt x="2031719" y="6235463"/>
                    <a:pt x="1808952" y="6251353"/>
                    <a:pt x="1589380" y="6230657"/>
                  </a:cubicBezTo>
                  <a:lnTo>
                    <a:pt x="1548244" y="6226706"/>
                  </a:lnTo>
                  <a:cubicBezTo>
                    <a:pt x="1534528" y="6225117"/>
                    <a:pt x="1520898" y="6223203"/>
                    <a:pt x="1507348" y="6221428"/>
                  </a:cubicBezTo>
                  <a:lnTo>
                    <a:pt x="1466401" y="6215904"/>
                  </a:lnTo>
                  <a:cubicBezTo>
                    <a:pt x="1452772" y="6213991"/>
                    <a:pt x="1439316" y="6211428"/>
                    <a:pt x="1425773" y="6209191"/>
                  </a:cubicBezTo>
                  <a:cubicBezTo>
                    <a:pt x="1398775" y="6204391"/>
                    <a:pt x="1371610" y="6199779"/>
                    <a:pt x="1344960" y="6193681"/>
                  </a:cubicBezTo>
                  <a:cubicBezTo>
                    <a:pt x="1318251" y="6187799"/>
                    <a:pt x="1291260" y="6182538"/>
                    <a:pt x="1265007" y="6175388"/>
                  </a:cubicBezTo>
                  <a:lnTo>
                    <a:pt x="1225415" y="6165243"/>
                  </a:lnTo>
                  <a:cubicBezTo>
                    <a:pt x="1212163" y="6161924"/>
                    <a:pt x="1198939" y="6158496"/>
                    <a:pt x="1186567" y="6154486"/>
                  </a:cubicBezTo>
                  <a:lnTo>
                    <a:pt x="1111158" y="6130918"/>
                  </a:lnTo>
                  <a:lnTo>
                    <a:pt x="1035915" y="6107163"/>
                  </a:lnTo>
                  <a:cubicBezTo>
                    <a:pt x="1010846" y="6099055"/>
                    <a:pt x="986357" y="6088784"/>
                    <a:pt x="961579" y="6079594"/>
                  </a:cubicBezTo>
                  <a:cubicBezTo>
                    <a:pt x="763709" y="6005594"/>
                    <a:pt x="572401" y="5909703"/>
                    <a:pt x="395297" y="5792812"/>
                  </a:cubicBezTo>
                  <a:lnTo>
                    <a:pt x="265239" y="5701511"/>
                  </a:lnTo>
                  <a:cubicBezTo>
                    <a:pt x="254227" y="5694155"/>
                    <a:pt x="244103" y="5685646"/>
                    <a:pt x="233756" y="5677542"/>
                  </a:cubicBezTo>
                  <a:lnTo>
                    <a:pt x="202800" y="5652902"/>
                  </a:lnTo>
                  <a:lnTo>
                    <a:pt x="140918" y="5603515"/>
                  </a:lnTo>
                  <a:cubicBezTo>
                    <a:pt x="130598" y="5595302"/>
                    <a:pt x="120280" y="5587089"/>
                    <a:pt x="110625" y="5578127"/>
                  </a:cubicBezTo>
                  <a:cubicBezTo>
                    <a:pt x="105647" y="5573779"/>
                    <a:pt x="100444" y="5569834"/>
                    <a:pt x="95631" y="5565299"/>
                  </a:cubicBezTo>
                  <a:cubicBezTo>
                    <a:pt x="90955" y="5560684"/>
                    <a:pt x="86505" y="5555666"/>
                    <a:pt x="81966" y="5550973"/>
                  </a:cubicBezTo>
                  <a:lnTo>
                    <a:pt x="27991" y="5493272"/>
                  </a:lnTo>
                  <a:cubicBezTo>
                    <a:pt x="19109" y="5483589"/>
                    <a:pt x="9758" y="5474359"/>
                    <a:pt x="1454" y="5464252"/>
                  </a:cubicBezTo>
                  <a:lnTo>
                    <a:pt x="0" y="5462518"/>
                  </a:lnTo>
                  <a:lnTo>
                    <a:pt x="0" y="4720187"/>
                  </a:lnTo>
                  <a:lnTo>
                    <a:pt x="109684" y="4836724"/>
                  </a:lnTo>
                  <a:cubicBezTo>
                    <a:pt x="173316" y="4897375"/>
                    <a:pt x="239447" y="4954160"/>
                    <a:pt x="306959" y="5007200"/>
                  </a:cubicBezTo>
                  <a:lnTo>
                    <a:pt x="358101" y="5046057"/>
                  </a:lnTo>
                  <a:lnTo>
                    <a:pt x="383328" y="5065684"/>
                  </a:lnTo>
                  <a:cubicBezTo>
                    <a:pt x="391637" y="5072316"/>
                    <a:pt x="400805" y="5077902"/>
                    <a:pt x="409503" y="5083942"/>
                  </a:cubicBezTo>
                  <a:lnTo>
                    <a:pt x="461889" y="5119888"/>
                  </a:lnTo>
                  <a:cubicBezTo>
                    <a:pt x="466184" y="5122893"/>
                    <a:pt x="470616" y="5125820"/>
                    <a:pt x="474883" y="5128933"/>
                  </a:cubicBezTo>
                  <a:cubicBezTo>
                    <a:pt x="478982" y="5132235"/>
                    <a:pt x="482476" y="5136069"/>
                    <a:pt x="486410" y="5139557"/>
                  </a:cubicBezTo>
                  <a:cubicBezTo>
                    <a:pt x="494140" y="5146613"/>
                    <a:pt x="502565" y="5152812"/>
                    <a:pt x="510852" y="5159089"/>
                  </a:cubicBezTo>
                  <a:lnTo>
                    <a:pt x="560653" y="5196893"/>
                  </a:lnTo>
                  <a:lnTo>
                    <a:pt x="585485" y="5215834"/>
                  </a:lnTo>
                  <a:cubicBezTo>
                    <a:pt x="593773" y="5222111"/>
                    <a:pt x="601864" y="5228685"/>
                    <a:pt x="610707" y="5234185"/>
                  </a:cubicBezTo>
                  <a:lnTo>
                    <a:pt x="714768" y="5303103"/>
                  </a:lnTo>
                  <a:cubicBezTo>
                    <a:pt x="856162" y="5390603"/>
                    <a:pt x="1008099" y="5459947"/>
                    <a:pt x="1166634" y="5513322"/>
                  </a:cubicBezTo>
                  <a:cubicBezTo>
                    <a:pt x="1186540" y="5519932"/>
                    <a:pt x="1205774" y="5527751"/>
                    <a:pt x="1225991" y="5533632"/>
                  </a:cubicBezTo>
                  <a:lnTo>
                    <a:pt x="1286680" y="5550705"/>
                  </a:lnTo>
                  <a:lnTo>
                    <a:pt x="1347310" y="5567995"/>
                  </a:lnTo>
                  <a:cubicBezTo>
                    <a:pt x="1357469" y="5571180"/>
                    <a:pt x="1367261" y="5573572"/>
                    <a:pt x="1377002" y="5575719"/>
                  </a:cubicBezTo>
                  <a:lnTo>
                    <a:pt x="1406328" y="5582649"/>
                  </a:lnTo>
                  <a:cubicBezTo>
                    <a:pt x="1425825" y="5587757"/>
                    <a:pt x="1445490" y="5590939"/>
                    <a:pt x="1465060" y="5594909"/>
                  </a:cubicBezTo>
                  <a:cubicBezTo>
                    <a:pt x="1484652" y="5599231"/>
                    <a:pt x="1504324" y="5601952"/>
                    <a:pt x="1523881" y="5605105"/>
                  </a:cubicBezTo>
                  <a:cubicBezTo>
                    <a:pt x="1533660" y="5606682"/>
                    <a:pt x="1543460" y="5608613"/>
                    <a:pt x="1553325" y="5609865"/>
                  </a:cubicBezTo>
                  <a:lnTo>
                    <a:pt x="1582813" y="5613593"/>
                  </a:lnTo>
                  <a:lnTo>
                    <a:pt x="1612301" y="5617321"/>
                  </a:lnTo>
                  <a:lnTo>
                    <a:pt x="1641863" y="5619910"/>
                  </a:lnTo>
                  <a:cubicBezTo>
                    <a:pt x="1799348" y="5633940"/>
                    <a:pt x="1957913" y="5625770"/>
                    <a:pt x="2117508" y="5595156"/>
                  </a:cubicBezTo>
                  <a:cubicBezTo>
                    <a:pt x="2277124" y="5564895"/>
                    <a:pt x="2437004" y="5512449"/>
                    <a:pt x="2597368" y="5447381"/>
                  </a:cubicBezTo>
                  <a:cubicBezTo>
                    <a:pt x="2757791" y="5382096"/>
                    <a:pt x="2918855" y="5304464"/>
                    <a:pt x="3082968" y="5223245"/>
                  </a:cubicBezTo>
                  <a:lnTo>
                    <a:pt x="3334855" y="5097383"/>
                  </a:lnTo>
                  <a:cubicBezTo>
                    <a:pt x="3423528" y="5054142"/>
                    <a:pt x="3511773" y="5013798"/>
                    <a:pt x="3599509" y="4976217"/>
                  </a:cubicBezTo>
                  <a:cubicBezTo>
                    <a:pt x="3774960" y="4900701"/>
                    <a:pt x="3948276" y="4837481"/>
                    <a:pt x="4112002" y="4766359"/>
                  </a:cubicBezTo>
                  <a:cubicBezTo>
                    <a:pt x="4193972" y="4730827"/>
                    <a:pt x="4273429" y="4692997"/>
                    <a:pt x="4348983" y="4649833"/>
                  </a:cubicBezTo>
                  <a:cubicBezTo>
                    <a:pt x="4424508" y="4606778"/>
                    <a:pt x="4496050" y="4558250"/>
                    <a:pt x="4560505" y="4501564"/>
                  </a:cubicBezTo>
                  <a:cubicBezTo>
                    <a:pt x="4625198" y="4445289"/>
                    <a:pt x="4682991" y="4381021"/>
                    <a:pt x="4731963" y="4309870"/>
                  </a:cubicBezTo>
                  <a:cubicBezTo>
                    <a:pt x="4781043" y="4238747"/>
                    <a:pt x="4821275" y="4160848"/>
                    <a:pt x="4852344" y="4078640"/>
                  </a:cubicBezTo>
                  <a:lnTo>
                    <a:pt x="4863972" y="4047790"/>
                  </a:lnTo>
                  <a:lnTo>
                    <a:pt x="4874144" y="4016320"/>
                  </a:lnTo>
                  <a:lnTo>
                    <a:pt x="4884127" y="3984682"/>
                  </a:lnTo>
                  <a:cubicBezTo>
                    <a:pt x="4887242" y="3973925"/>
                    <a:pt x="4889981" y="3962835"/>
                    <a:pt x="4892800" y="3951883"/>
                  </a:cubicBezTo>
                  <a:lnTo>
                    <a:pt x="4909526" y="3886001"/>
                  </a:lnTo>
                  <a:lnTo>
                    <a:pt x="4917687" y="3852948"/>
                  </a:lnTo>
                  <a:lnTo>
                    <a:pt x="4921768" y="3836422"/>
                  </a:lnTo>
                  <a:lnTo>
                    <a:pt x="4924845" y="3819742"/>
                  </a:lnTo>
                  <a:cubicBezTo>
                    <a:pt x="4933092" y="3775120"/>
                    <a:pt x="4941231" y="3730469"/>
                    <a:pt x="4948230" y="3685744"/>
                  </a:cubicBezTo>
                  <a:cubicBezTo>
                    <a:pt x="4953579" y="3640694"/>
                    <a:pt x="4958249" y="3595577"/>
                    <a:pt x="4962782" y="3550540"/>
                  </a:cubicBezTo>
                  <a:cubicBezTo>
                    <a:pt x="4976580" y="3369692"/>
                    <a:pt x="4965812" y="3187942"/>
                    <a:pt x="4939468" y="3010249"/>
                  </a:cubicBezTo>
                  <a:cubicBezTo>
                    <a:pt x="4912965" y="2832281"/>
                    <a:pt x="4870237" y="2658196"/>
                    <a:pt x="4816901" y="2488224"/>
                  </a:cubicBezTo>
                  <a:cubicBezTo>
                    <a:pt x="4810197" y="2466954"/>
                    <a:pt x="4803984" y="2445582"/>
                    <a:pt x="4797005" y="2424470"/>
                  </a:cubicBezTo>
                  <a:cubicBezTo>
                    <a:pt x="4789399" y="2403537"/>
                    <a:pt x="4781686" y="2382574"/>
                    <a:pt x="4774433" y="2361620"/>
                  </a:cubicBezTo>
                  <a:lnTo>
                    <a:pt x="4752459" y="2298700"/>
                  </a:lnTo>
                  <a:lnTo>
                    <a:pt x="4728083" y="2236526"/>
                  </a:lnTo>
                  <a:cubicBezTo>
                    <a:pt x="4719957" y="2215802"/>
                    <a:pt x="4712352" y="2194869"/>
                    <a:pt x="4704471" y="2174095"/>
                  </a:cubicBezTo>
                  <a:lnTo>
                    <a:pt x="4678399" y="2112626"/>
                  </a:lnTo>
                  <a:lnTo>
                    <a:pt x="4652601" y="2050999"/>
                  </a:lnTo>
                  <a:cubicBezTo>
                    <a:pt x="4643711" y="2030533"/>
                    <a:pt x="4633616" y="2010672"/>
                    <a:pt x="4624205" y="1990415"/>
                  </a:cubicBezTo>
                  <a:lnTo>
                    <a:pt x="4595398" y="1930069"/>
                  </a:lnTo>
                  <a:cubicBezTo>
                    <a:pt x="4585714" y="1909969"/>
                    <a:pt x="4574413" y="1890713"/>
                    <a:pt x="4563827" y="1870952"/>
                  </a:cubicBezTo>
                  <a:lnTo>
                    <a:pt x="4531433" y="1812311"/>
                  </a:lnTo>
                  <a:lnTo>
                    <a:pt x="4523315" y="1797616"/>
                  </a:lnTo>
                  <a:lnTo>
                    <a:pt x="4514482" y="1783425"/>
                  </a:lnTo>
                  <a:lnTo>
                    <a:pt x="4496845" y="1754936"/>
                  </a:lnTo>
                  <a:lnTo>
                    <a:pt x="4461463" y="1697929"/>
                  </a:lnTo>
                  <a:lnTo>
                    <a:pt x="4452660" y="1683629"/>
                  </a:lnTo>
                  <a:lnTo>
                    <a:pt x="4443141" y="1669834"/>
                  </a:lnTo>
                  <a:lnTo>
                    <a:pt x="4424241" y="1642166"/>
                  </a:lnTo>
                  <a:cubicBezTo>
                    <a:pt x="4399005" y="1605265"/>
                    <a:pt x="4374512" y="1567751"/>
                    <a:pt x="4346886" y="1532412"/>
                  </a:cubicBezTo>
                  <a:cubicBezTo>
                    <a:pt x="4240477" y="1388328"/>
                    <a:pt x="4120362" y="1253437"/>
                    <a:pt x="3985497" y="1134649"/>
                  </a:cubicBezTo>
                  <a:cubicBezTo>
                    <a:pt x="3850799" y="1015675"/>
                    <a:pt x="3702920" y="911715"/>
                    <a:pt x="3545665" y="825877"/>
                  </a:cubicBezTo>
                  <a:lnTo>
                    <a:pt x="3486190" y="794756"/>
                  </a:lnTo>
                  <a:cubicBezTo>
                    <a:pt x="3466181" y="784640"/>
                    <a:pt x="3446893" y="773560"/>
                    <a:pt x="3426182" y="764765"/>
                  </a:cubicBezTo>
                  <a:lnTo>
                    <a:pt x="3365044" y="737255"/>
                  </a:lnTo>
                  <a:lnTo>
                    <a:pt x="3334529" y="723514"/>
                  </a:lnTo>
                  <a:cubicBezTo>
                    <a:pt x="3324394" y="718943"/>
                    <a:pt x="3314287" y="714265"/>
                    <a:pt x="3303733" y="710395"/>
                  </a:cubicBezTo>
                  <a:cubicBezTo>
                    <a:pt x="3262013" y="694346"/>
                    <a:pt x="3220711" y="677599"/>
                    <a:pt x="3179033" y="662259"/>
                  </a:cubicBezTo>
                  <a:lnTo>
                    <a:pt x="3052408" y="620447"/>
                  </a:lnTo>
                  <a:lnTo>
                    <a:pt x="2924325" y="584505"/>
                  </a:lnTo>
                  <a:cubicBezTo>
                    <a:pt x="2903106" y="578471"/>
                    <a:pt x="2881119" y="574434"/>
                    <a:pt x="2859667" y="569266"/>
                  </a:cubicBezTo>
                  <a:lnTo>
                    <a:pt x="2795226" y="554085"/>
                  </a:lnTo>
                  <a:cubicBezTo>
                    <a:pt x="2774078" y="548652"/>
                    <a:pt x="2751709" y="544744"/>
                    <a:pt x="2729702" y="540354"/>
                  </a:cubicBezTo>
                  <a:lnTo>
                    <a:pt x="2663758" y="527322"/>
                  </a:lnTo>
                  <a:lnTo>
                    <a:pt x="2630927" y="520495"/>
                  </a:lnTo>
                  <a:lnTo>
                    <a:pt x="2597965" y="515024"/>
                  </a:lnTo>
                  <a:cubicBezTo>
                    <a:pt x="2575970" y="511449"/>
                    <a:pt x="2554112" y="507795"/>
                    <a:pt x="2532205" y="503895"/>
                  </a:cubicBezTo>
                  <a:cubicBezTo>
                    <a:pt x="2357016" y="475037"/>
                    <a:pt x="2182954" y="456682"/>
                    <a:pt x="2010064" y="452552"/>
                  </a:cubicBezTo>
                  <a:cubicBezTo>
                    <a:pt x="1837255" y="448558"/>
                    <a:pt x="1665388" y="457916"/>
                    <a:pt x="1494552" y="485055"/>
                  </a:cubicBezTo>
                  <a:cubicBezTo>
                    <a:pt x="1452133" y="492816"/>
                    <a:pt x="1409569" y="501117"/>
                    <a:pt x="1366896" y="509389"/>
                  </a:cubicBezTo>
                  <a:cubicBezTo>
                    <a:pt x="1324862" y="520035"/>
                    <a:pt x="1282333" y="529505"/>
                    <a:pt x="1240175" y="541045"/>
                  </a:cubicBezTo>
                  <a:lnTo>
                    <a:pt x="1177438" y="560170"/>
                  </a:lnTo>
                  <a:lnTo>
                    <a:pt x="1145987" y="569826"/>
                  </a:lnTo>
                  <a:lnTo>
                    <a:pt x="1130315" y="574669"/>
                  </a:lnTo>
                  <a:lnTo>
                    <a:pt x="1114873" y="580384"/>
                  </a:lnTo>
                  <a:lnTo>
                    <a:pt x="1052839" y="602943"/>
                  </a:lnTo>
                  <a:cubicBezTo>
                    <a:pt x="1032151" y="610499"/>
                    <a:pt x="1011255" y="617535"/>
                    <a:pt x="991135" y="626866"/>
                  </a:cubicBezTo>
                  <a:lnTo>
                    <a:pt x="930179" y="653191"/>
                  </a:lnTo>
                  <a:cubicBezTo>
                    <a:pt x="909850" y="662002"/>
                    <a:pt x="889443" y="670676"/>
                    <a:pt x="869768" y="680937"/>
                  </a:cubicBezTo>
                  <a:lnTo>
                    <a:pt x="810085" y="710734"/>
                  </a:lnTo>
                  <a:cubicBezTo>
                    <a:pt x="790331" y="720859"/>
                    <a:pt x="770124" y="730514"/>
                    <a:pt x="751220" y="741794"/>
                  </a:cubicBezTo>
                  <a:cubicBezTo>
                    <a:pt x="673929" y="784955"/>
                    <a:pt x="598827" y="830326"/>
                    <a:pt x="532669" y="881688"/>
                  </a:cubicBezTo>
                  <a:cubicBezTo>
                    <a:pt x="464226" y="931625"/>
                    <a:pt x="406969" y="988270"/>
                    <a:pt x="354185" y="1050286"/>
                  </a:cubicBezTo>
                  <a:lnTo>
                    <a:pt x="315980" y="1098125"/>
                  </a:lnTo>
                  <a:lnTo>
                    <a:pt x="280345" y="1149782"/>
                  </a:lnTo>
                  <a:cubicBezTo>
                    <a:pt x="268144" y="1166335"/>
                    <a:pt x="257438" y="1185955"/>
                    <a:pt x="245890" y="1203959"/>
                  </a:cubicBezTo>
                  <a:cubicBezTo>
                    <a:pt x="234552" y="1222481"/>
                    <a:pt x="223171" y="1240298"/>
                    <a:pt x="212162" y="1260184"/>
                  </a:cubicBezTo>
                  <a:cubicBezTo>
                    <a:pt x="168299" y="1337574"/>
                    <a:pt x="125055" y="1419360"/>
                    <a:pt x="80716" y="1502476"/>
                  </a:cubicBezTo>
                  <a:lnTo>
                    <a:pt x="0" y="1648841"/>
                  </a:lnTo>
                  <a:lnTo>
                    <a:pt x="0" y="954863"/>
                  </a:lnTo>
                  <a:lnTo>
                    <a:pt x="43491" y="895513"/>
                  </a:lnTo>
                  <a:cubicBezTo>
                    <a:pt x="59888" y="874984"/>
                    <a:pt x="77014" y="854766"/>
                    <a:pt x="93923" y="834489"/>
                  </a:cubicBezTo>
                  <a:cubicBezTo>
                    <a:pt x="163245" y="754880"/>
                    <a:pt x="240806" y="679565"/>
                    <a:pt x="323465" y="617671"/>
                  </a:cubicBezTo>
                  <a:cubicBezTo>
                    <a:pt x="405002" y="553042"/>
                    <a:pt x="490132" y="499230"/>
                    <a:pt x="574777" y="446794"/>
                  </a:cubicBezTo>
                  <a:cubicBezTo>
                    <a:pt x="595733" y="433050"/>
                    <a:pt x="617442" y="421248"/>
                    <a:pt x="638943" y="408925"/>
                  </a:cubicBezTo>
                  <a:lnTo>
                    <a:pt x="703505" y="371742"/>
                  </a:lnTo>
                  <a:cubicBezTo>
                    <a:pt x="724798" y="358900"/>
                    <a:pt x="747120" y="347842"/>
                    <a:pt x="769262" y="336154"/>
                  </a:cubicBezTo>
                  <a:lnTo>
                    <a:pt x="835552" y="301173"/>
                  </a:lnTo>
                  <a:cubicBezTo>
                    <a:pt x="857427" y="289183"/>
                    <a:pt x="880470" y="278896"/>
                    <a:pt x="902979" y="268004"/>
                  </a:cubicBezTo>
                  <a:lnTo>
                    <a:pt x="971127" y="235607"/>
                  </a:lnTo>
                  <a:lnTo>
                    <a:pt x="988238" y="227556"/>
                  </a:lnTo>
                  <a:lnTo>
                    <a:pt x="1005744" y="220191"/>
                  </a:lnTo>
                  <a:lnTo>
                    <a:pt x="1040729" y="205569"/>
                  </a:lnTo>
                  <a:lnTo>
                    <a:pt x="1110835" y="176248"/>
                  </a:lnTo>
                  <a:cubicBezTo>
                    <a:pt x="1157999" y="157703"/>
                    <a:pt x="1206322" y="141323"/>
                    <a:pt x="1254256" y="123796"/>
                  </a:cubicBezTo>
                  <a:cubicBezTo>
                    <a:pt x="1302938" y="108671"/>
                    <a:pt x="1352074" y="94017"/>
                    <a:pt x="1401310" y="79852"/>
                  </a:cubicBezTo>
                  <a:cubicBezTo>
                    <a:pt x="1599497" y="26774"/>
                    <a:pt x="1806373" y="-329"/>
                    <a:pt x="2011811" y="4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06AC5DCC-C3CC-4FD5-AD4E-13A1BE5F7F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0" y="297400"/>
              <a:ext cx="5215811" cy="6107388"/>
            </a:xfrm>
            <a:custGeom>
              <a:avLst/>
              <a:gdLst>
                <a:gd name="connsiteX0" fmla="*/ 1869139 w 5215811"/>
                <a:gd name="connsiteY0" fmla="*/ 9 h 6107388"/>
                <a:gd name="connsiteX1" fmla="*/ 2791149 w 5215811"/>
                <a:gd name="connsiteY1" fmla="*/ 130229 h 6107388"/>
                <a:gd name="connsiteX2" fmla="*/ 4760307 w 5215811"/>
                <a:gd name="connsiteY2" fmla="*/ 1608408 h 6107388"/>
                <a:gd name="connsiteX3" fmla="*/ 5108574 w 5215811"/>
                <a:gd name="connsiteY3" fmla="*/ 4050383 h 6107388"/>
                <a:gd name="connsiteX4" fmla="*/ 3434916 w 5215811"/>
                <a:gd name="connsiteY4" fmla="*/ 5503134 h 6107388"/>
                <a:gd name="connsiteX5" fmla="*/ 1137841 w 5215811"/>
                <a:gd name="connsiteY5" fmla="*/ 6033968 h 6107388"/>
                <a:gd name="connsiteX6" fmla="*/ 217555 w 5215811"/>
                <a:gd name="connsiteY6" fmla="*/ 5598945 h 6107388"/>
                <a:gd name="connsiteX7" fmla="*/ 0 w 5215811"/>
                <a:gd name="connsiteY7" fmla="*/ 5419622 h 6107388"/>
                <a:gd name="connsiteX8" fmla="*/ 0 w 5215811"/>
                <a:gd name="connsiteY8" fmla="*/ 4571683 h 6107388"/>
                <a:gd name="connsiteX9" fmla="*/ 18056 w 5215811"/>
                <a:gd name="connsiteY9" fmla="*/ 4599282 h 6107388"/>
                <a:gd name="connsiteX10" fmla="*/ 358324 w 5215811"/>
                <a:gd name="connsiteY10" fmla="*/ 4988154 h 6107388"/>
                <a:gd name="connsiteX11" fmla="*/ 1282741 w 5215811"/>
                <a:gd name="connsiteY11" fmla="*/ 5493193 h 6107388"/>
                <a:gd name="connsiteX12" fmla="*/ 2172794 w 5215811"/>
                <a:gd name="connsiteY12" fmla="*/ 5470630 h 6107388"/>
                <a:gd name="connsiteX13" fmla="*/ 3146893 w 5215811"/>
                <a:gd name="connsiteY13" fmla="*/ 5016296 h 6107388"/>
                <a:gd name="connsiteX14" fmla="*/ 3574114 w 5215811"/>
                <a:gd name="connsiteY14" fmla="*/ 4791124 h 6107388"/>
                <a:gd name="connsiteX15" fmla="*/ 4244948 w 5215811"/>
                <a:gd name="connsiteY15" fmla="*/ 4392664 h 6107388"/>
                <a:gd name="connsiteX16" fmla="*/ 4556385 w 5215811"/>
                <a:gd name="connsiteY16" fmla="*/ 3902656 h 6107388"/>
                <a:gd name="connsiteX17" fmla="*/ 4616354 w 5215811"/>
                <a:gd name="connsiteY17" fmla="*/ 2851680 h 6107388"/>
                <a:gd name="connsiteX18" fmla="*/ 4269266 w 5215811"/>
                <a:gd name="connsiteY18" fmla="*/ 1889625 h 6107388"/>
                <a:gd name="connsiteX19" fmla="*/ 2645976 w 5215811"/>
                <a:gd name="connsiteY19" fmla="*/ 671162 h 6107388"/>
                <a:gd name="connsiteX20" fmla="*/ 1648930 w 5215811"/>
                <a:gd name="connsiteY20" fmla="*/ 573017 h 6107388"/>
                <a:gd name="connsiteX21" fmla="*/ 771768 w 5215811"/>
                <a:gd name="connsiteY21" fmla="*/ 865882 h 6107388"/>
                <a:gd name="connsiteX22" fmla="*/ 433617 w 5215811"/>
                <a:gd name="connsiteY22" fmla="*/ 1119441 h 6107388"/>
                <a:gd name="connsiteX23" fmla="*/ 200571 w 5215811"/>
                <a:gd name="connsiteY23" fmla="*/ 1486480 h 6107388"/>
                <a:gd name="connsiteX24" fmla="*/ 47077 w 5215811"/>
                <a:gd name="connsiteY24" fmla="*/ 1753604 h 6107388"/>
                <a:gd name="connsiteX25" fmla="*/ 0 w 5215811"/>
                <a:gd name="connsiteY25" fmla="*/ 1831655 h 6107388"/>
                <a:gd name="connsiteX26" fmla="*/ 0 w 5215811"/>
                <a:gd name="connsiteY26" fmla="*/ 751112 h 6107388"/>
                <a:gd name="connsiteX27" fmla="*/ 6994 w 5215811"/>
                <a:gd name="connsiteY27" fmla="*/ 742614 h 6107388"/>
                <a:gd name="connsiteX28" fmla="*/ 484047 w 5215811"/>
                <a:gd name="connsiteY28" fmla="*/ 378777 h 6107388"/>
                <a:gd name="connsiteX29" fmla="*/ 1869139 w 5215811"/>
                <a:gd name="connsiteY29" fmla="*/ 9 h 6107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5215811" h="6107388">
                  <a:moveTo>
                    <a:pt x="1869139" y="9"/>
                  </a:moveTo>
                  <a:cubicBezTo>
                    <a:pt x="2160924" y="-706"/>
                    <a:pt x="2465752" y="43039"/>
                    <a:pt x="2791149" y="130229"/>
                  </a:cubicBezTo>
                  <a:cubicBezTo>
                    <a:pt x="3651198" y="360678"/>
                    <a:pt x="4339884" y="907924"/>
                    <a:pt x="4760307" y="1608408"/>
                  </a:cubicBezTo>
                  <a:cubicBezTo>
                    <a:pt x="5188180" y="2321320"/>
                    <a:pt x="5338357" y="3192822"/>
                    <a:pt x="5108574" y="4050383"/>
                  </a:cubicBezTo>
                  <a:cubicBezTo>
                    <a:pt x="4880820" y="4900373"/>
                    <a:pt x="4152841" y="5098512"/>
                    <a:pt x="3434916" y="5503134"/>
                  </a:cubicBezTo>
                  <a:cubicBezTo>
                    <a:pt x="2717099" y="5907783"/>
                    <a:pt x="2005568" y="6266474"/>
                    <a:pt x="1137841" y="6033968"/>
                  </a:cubicBezTo>
                  <a:cubicBezTo>
                    <a:pt x="783079" y="5938910"/>
                    <a:pt x="479573" y="5790114"/>
                    <a:pt x="217555" y="5598945"/>
                  </a:cubicBezTo>
                  <a:lnTo>
                    <a:pt x="0" y="5419622"/>
                  </a:lnTo>
                  <a:lnTo>
                    <a:pt x="0" y="4571683"/>
                  </a:lnTo>
                  <a:lnTo>
                    <a:pt x="18056" y="4599282"/>
                  </a:lnTo>
                  <a:cubicBezTo>
                    <a:pt x="124071" y="4746782"/>
                    <a:pt x="237002" y="4875718"/>
                    <a:pt x="358324" y="4988154"/>
                  </a:cubicBezTo>
                  <a:cubicBezTo>
                    <a:pt x="621323" y="5231809"/>
                    <a:pt x="923667" y="5396979"/>
                    <a:pt x="1282741" y="5493193"/>
                  </a:cubicBezTo>
                  <a:cubicBezTo>
                    <a:pt x="1573894" y="5571207"/>
                    <a:pt x="1856732" y="5563878"/>
                    <a:pt x="2172794" y="5470630"/>
                  </a:cubicBezTo>
                  <a:cubicBezTo>
                    <a:pt x="2498985" y="5374183"/>
                    <a:pt x="2832844" y="5193315"/>
                    <a:pt x="3146893" y="5016296"/>
                  </a:cubicBezTo>
                  <a:cubicBezTo>
                    <a:pt x="3293538" y="4933641"/>
                    <a:pt x="3436182" y="4861160"/>
                    <a:pt x="3574114" y="4791124"/>
                  </a:cubicBezTo>
                  <a:cubicBezTo>
                    <a:pt x="3841238" y="4655550"/>
                    <a:pt x="4071901" y="4538375"/>
                    <a:pt x="4244948" y="4392664"/>
                  </a:cubicBezTo>
                  <a:cubicBezTo>
                    <a:pt x="4405844" y="4257259"/>
                    <a:pt x="4501845" y="4106204"/>
                    <a:pt x="4556385" y="3902656"/>
                  </a:cubicBezTo>
                  <a:cubicBezTo>
                    <a:pt x="4649063" y="3556776"/>
                    <a:pt x="4669271" y="3203187"/>
                    <a:pt x="4616354" y="2851680"/>
                  </a:cubicBezTo>
                  <a:cubicBezTo>
                    <a:pt x="4565198" y="2511774"/>
                    <a:pt x="4448474" y="2188147"/>
                    <a:pt x="4269266" y="1889625"/>
                  </a:cubicBezTo>
                  <a:cubicBezTo>
                    <a:pt x="3907781" y="1287586"/>
                    <a:pt x="3331245" y="854780"/>
                    <a:pt x="2645976" y="671162"/>
                  </a:cubicBezTo>
                  <a:cubicBezTo>
                    <a:pt x="2278249" y="572630"/>
                    <a:pt x="1952074" y="540526"/>
                    <a:pt x="1648930" y="573017"/>
                  </a:cubicBezTo>
                  <a:cubicBezTo>
                    <a:pt x="1351746" y="604901"/>
                    <a:pt x="1064785" y="700731"/>
                    <a:pt x="771768" y="865882"/>
                  </a:cubicBezTo>
                  <a:cubicBezTo>
                    <a:pt x="568061" y="980657"/>
                    <a:pt x="486465" y="1058486"/>
                    <a:pt x="433617" y="1119441"/>
                  </a:cubicBezTo>
                  <a:cubicBezTo>
                    <a:pt x="358307" y="1206256"/>
                    <a:pt x="292149" y="1323808"/>
                    <a:pt x="200571" y="1486480"/>
                  </a:cubicBezTo>
                  <a:cubicBezTo>
                    <a:pt x="156644" y="1564432"/>
                    <a:pt x="106654" y="1653214"/>
                    <a:pt x="47077" y="1753604"/>
                  </a:cubicBezTo>
                  <a:lnTo>
                    <a:pt x="0" y="1831655"/>
                  </a:lnTo>
                  <a:lnTo>
                    <a:pt x="0" y="751112"/>
                  </a:lnTo>
                  <a:lnTo>
                    <a:pt x="6994" y="742614"/>
                  </a:lnTo>
                  <a:cubicBezTo>
                    <a:pt x="117721" y="617683"/>
                    <a:pt x="259696" y="505222"/>
                    <a:pt x="484047" y="378777"/>
                  </a:cubicBezTo>
                  <a:cubicBezTo>
                    <a:pt x="932751" y="125890"/>
                    <a:pt x="1382831" y="1200"/>
                    <a:pt x="1869139" y="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4BBCC2F4-EFA7-4AF4-B538-AC4022D90F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1" y="319367"/>
              <a:ext cx="5217956" cy="6100079"/>
            </a:xfrm>
            <a:custGeom>
              <a:avLst/>
              <a:gdLst>
                <a:gd name="connsiteX0" fmla="*/ 1951393 w 5217956"/>
                <a:gd name="connsiteY0" fmla="*/ 82 h 6100079"/>
                <a:gd name="connsiteX1" fmla="*/ 2855177 w 5217956"/>
                <a:gd name="connsiteY1" fmla="*/ 125419 h 6100079"/>
                <a:gd name="connsiteX2" fmla="*/ 4779341 w 5217956"/>
                <a:gd name="connsiteY2" fmla="*/ 1591542 h 6100079"/>
                <a:gd name="connsiteX3" fmla="*/ 5108573 w 5217956"/>
                <a:gd name="connsiteY3" fmla="*/ 4028416 h 6100079"/>
                <a:gd name="connsiteX4" fmla="*/ 3459358 w 5217956"/>
                <a:gd name="connsiteY4" fmla="*/ 5487716 h 6100079"/>
                <a:gd name="connsiteX5" fmla="*/ 1203274 w 5217956"/>
                <a:gd name="connsiteY5" fmla="*/ 6029534 h 6100079"/>
                <a:gd name="connsiteX6" fmla="*/ 59920 w 5217956"/>
                <a:gd name="connsiteY6" fmla="*/ 5396467 h 6100079"/>
                <a:gd name="connsiteX7" fmla="*/ 0 w 5217956"/>
                <a:gd name="connsiteY7" fmla="*/ 5333382 h 6100079"/>
                <a:gd name="connsiteX8" fmla="*/ 0 w 5217956"/>
                <a:gd name="connsiteY8" fmla="*/ 4205833 h 6100079"/>
                <a:gd name="connsiteX9" fmla="*/ 58036 w 5217956"/>
                <a:gd name="connsiteY9" fmla="*/ 4310048 h 6100079"/>
                <a:gd name="connsiteX10" fmla="*/ 520779 w 5217956"/>
                <a:gd name="connsiteY10" fmla="*/ 4907591 h 6100079"/>
                <a:gd name="connsiteX11" fmla="*/ 1377154 w 5217956"/>
                <a:gd name="connsiteY11" fmla="*/ 5380604 h 6100079"/>
                <a:gd name="connsiteX12" fmla="*/ 3123340 w 5217956"/>
                <a:gd name="connsiteY12" fmla="*/ 4905715 h 6100079"/>
                <a:gd name="connsiteX13" fmla="*/ 3547863 w 5217956"/>
                <a:gd name="connsiteY13" fmla="*/ 4676342 h 6100079"/>
                <a:gd name="connsiteX14" fmla="*/ 4186753 w 5217956"/>
                <a:gd name="connsiteY14" fmla="*/ 4289376 h 6100079"/>
                <a:gd name="connsiteX15" fmla="*/ 4459565 w 5217956"/>
                <a:gd name="connsiteY15" fmla="*/ 3854399 h 6100079"/>
                <a:gd name="connsiteX16" fmla="*/ 4521015 w 5217956"/>
                <a:gd name="connsiteY16" fmla="*/ 2849377 h 6100079"/>
                <a:gd name="connsiteX17" fmla="*/ 4199723 w 5217956"/>
                <a:gd name="connsiteY17" fmla="*/ 1931213 h 6100079"/>
                <a:gd name="connsiteX18" fmla="*/ 2681217 w 5217956"/>
                <a:gd name="connsiteY18" fmla="*/ 774211 h 6100079"/>
                <a:gd name="connsiteX19" fmla="*/ 926547 w 5217956"/>
                <a:gd name="connsiteY19" fmla="*/ 967112 h 6100079"/>
                <a:gd name="connsiteX20" fmla="*/ 622677 w 5217956"/>
                <a:gd name="connsiteY20" fmla="*/ 1197863 h 6100079"/>
                <a:gd name="connsiteX21" fmla="*/ 404892 w 5217956"/>
                <a:gd name="connsiteY21" fmla="*/ 1547314 h 6100079"/>
                <a:gd name="connsiteX22" fmla="*/ 40135 w 5217956"/>
                <a:gd name="connsiteY22" fmla="*/ 2159090 h 6100079"/>
                <a:gd name="connsiteX23" fmla="*/ 0 w 5217956"/>
                <a:gd name="connsiteY23" fmla="*/ 2219367 h 6100079"/>
                <a:gd name="connsiteX24" fmla="*/ 0 w 5217956"/>
                <a:gd name="connsiteY24" fmla="*/ 915659 h 6100079"/>
                <a:gd name="connsiteX25" fmla="*/ 58609 w 5217956"/>
                <a:gd name="connsiteY25" fmla="*/ 828051 h 6100079"/>
                <a:gd name="connsiteX26" fmla="*/ 590688 w 5217956"/>
                <a:gd name="connsiteY26" fmla="*/ 385385 h 6100079"/>
                <a:gd name="connsiteX27" fmla="*/ 1951393 w 5217956"/>
                <a:gd name="connsiteY27" fmla="*/ 82 h 61000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5217956" h="6100079">
                  <a:moveTo>
                    <a:pt x="1951393" y="82"/>
                  </a:moveTo>
                  <a:cubicBezTo>
                    <a:pt x="2237631" y="-2119"/>
                    <a:pt x="2536431" y="40011"/>
                    <a:pt x="2855177" y="125419"/>
                  </a:cubicBezTo>
                  <a:cubicBezTo>
                    <a:pt x="3697704" y="351173"/>
                    <a:pt x="4370490" y="894159"/>
                    <a:pt x="4779341" y="1591542"/>
                  </a:cubicBezTo>
                  <a:cubicBezTo>
                    <a:pt x="5195534" y="2301324"/>
                    <a:pt x="5338356" y="3170855"/>
                    <a:pt x="5108573" y="4028416"/>
                  </a:cubicBezTo>
                  <a:cubicBezTo>
                    <a:pt x="4880819" y="4878406"/>
                    <a:pt x="4165603" y="5079965"/>
                    <a:pt x="3459358" y="5487716"/>
                  </a:cubicBezTo>
                  <a:cubicBezTo>
                    <a:pt x="2753114" y="5895466"/>
                    <a:pt x="2053264" y="6257288"/>
                    <a:pt x="1203274" y="6029534"/>
                  </a:cubicBezTo>
                  <a:cubicBezTo>
                    <a:pt x="739884" y="5905369"/>
                    <a:pt x="366399" y="5685345"/>
                    <a:pt x="59920" y="5396467"/>
                  </a:cubicBezTo>
                  <a:lnTo>
                    <a:pt x="0" y="5333382"/>
                  </a:lnTo>
                  <a:lnTo>
                    <a:pt x="0" y="4205833"/>
                  </a:lnTo>
                  <a:lnTo>
                    <a:pt x="58036" y="4310048"/>
                  </a:lnTo>
                  <a:cubicBezTo>
                    <a:pt x="197935" y="4550245"/>
                    <a:pt x="350594" y="4747142"/>
                    <a:pt x="520779" y="4907591"/>
                  </a:cubicBezTo>
                  <a:cubicBezTo>
                    <a:pt x="763600" y="5136565"/>
                    <a:pt x="1043821" y="5291288"/>
                    <a:pt x="1377154" y="5380604"/>
                  </a:cubicBezTo>
                  <a:cubicBezTo>
                    <a:pt x="1963029" y="5537589"/>
                    <a:pt x="2470519" y="5282804"/>
                    <a:pt x="3123340" y="4905715"/>
                  </a:cubicBezTo>
                  <a:cubicBezTo>
                    <a:pt x="3269800" y="4821157"/>
                    <a:pt x="3411134" y="4747512"/>
                    <a:pt x="3547863" y="4676342"/>
                  </a:cubicBezTo>
                  <a:cubicBezTo>
                    <a:pt x="3804497" y="4542710"/>
                    <a:pt x="4026085" y="4427393"/>
                    <a:pt x="4186753" y="4289376"/>
                  </a:cubicBezTo>
                  <a:cubicBezTo>
                    <a:pt x="4329009" y="4167293"/>
                    <a:pt x="4410589" y="4037181"/>
                    <a:pt x="4459565" y="3854399"/>
                  </a:cubicBezTo>
                  <a:cubicBezTo>
                    <a:pt x="4548302" y="3523229"/>
                    <a:pt x="4568981" y="3185183"/>
                    <a:pt x="4521015" y="2849377"/>
                  </a:cubicBezTo>
                  <a:cubicBezTo>
                    <a:pt x="4474709" y="2524680"/>
                    <a:pt x="4366564" y="2215756"/>
                    <a:pt x="4199723" y="1931213"/>
                  </a:cubicBezTo>
                  <a:cubicBezTo>
                    <a:pt x="3863270" y="1357325"/>
                    <a:pt x="3323982" y="946439"/>
                    <a:pt x="2681217" y="774211"/>
                  </a:cubicBezTo>
                  <a:cubicBezTo>
                    <a:pt x="2001139" y="591984"/>
                    <a:pt x="1476322" y="649699"/>
                    <a:pt x="926547" y="967112"/>
                  </a:cubicBezTo>
                  <a:cubicBezTo>
                    <a:pt x="740730" y="1074393"/>
                    <a:pt x="668642" y="1143989"/>
                    <a:pt x="622677" y="1197863"/>
                  </a:cubicBezTo>
                  <a:cubicBezTo>
                    <a:pt x="555599" y="1276450"/>
                    <a:pt x="492360" y="1390031"/>
                    <a:pt x="404892" y="1547314"/>
                  </a:cubicBezTo>
                  <a:cubicBezTo>
                    <a:pt x="317047" y="1705133"/>
                    <a:pt x="204816" y="1906756"/>
                    <a:pt x="40135" y="2159090"/>
                  </a:cubicBezTo>
                  <a:lnTo>
                    <a:pt x="0" y="2219367"/>
                  </a:lnTo>
                  <a:lnTo>
                    <a:pt x="0" y="915659"/>
                  </a:lnTo>
                  <a:lnTo>
                    <a:pt x="58609" y="828051"/>
                  </a:lnTo>
                  <a:cubicBezTo>
                    <a:pt x="177453" y="670481"/>
                    <a:pt x="325846" y="538291"/>
                    <a:pt x="590688" y="385385"/>
                  </a:cubicBezTo>
                  <a:cubicBezTo>
                    <a:pt x="1032158" y="130559"/>
                    <a:pt x="1474329" y="3750"/>
                    <a:pt x="1951393" y="8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2A9D1364-B6A3-44CB-9FBA-C528F0CE909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0" y="319367"/>
              <a:ext cx="5217957" cy="6100079"/>
            </a:xfrm>
            <a:custGeom>
              <a:avLst/>
              <a:gdLst>
                <a:gd name="connsiteX0" fmla="*/ 1951394 w 5217957"/>
                <a:gd name="connsiteY0" fmla="*/ 82 h 6100079"/>
                <a:gd name="connsiteX1" fmla="*/ 2855178 w 5217957"/>
                <a:gd name="connsiteY1" fmla="*/ 125419 h 6100079"/>
                <a:gd name="connsiteX2" fmla="*/ 4779341 w 5217957"/>
                <a:gd name="connsiteY2" fmla="*/ 1591542 h 6100079"/>
                <a:gd name="connsiteX3" fmla="*/ 5108574 w 5217957"/>
                <a:gd name="connsiteY3" fmla="*/ 4028416 h 6100079"/>
                <a:gd name="connsiteX4" fmla="*/ 3459359 w 5217957"/>
                <a:gd name="connsiteY4" fmla="*/ 5487716 h 6100079"/>
                <a:gd name="connsiteX5" fmla="*/ 1203275 w 5217957"/>
                <a:gd name="connsiteY5" fmla="*/ 6029534 h 6100079"/>
                <a:gd name="connsiteX6" fmla="*/ 59921 w 5217957"/>
                <a:gd name="connsiteY6" fmla="*/ 5396467 h 6100079"/>
                <a:gd name="connsiteX7" fmla="*/ 0 w 5217957"/>
                <a:gd name="connsiteY7" fmla="*/ 5333381 h 6100079"/>
                <a:gd name="connsiteX8" fmla="*/ 0 w 5217957"/>
                <a:gd name="connsiteY8" fmla="*/ 4427327 h 6100079"/>
                <a:gd name="connsiteX9" fmla="*/ 112056 w 5217957"/>
                <a:gd name="connsiteY9" fmla="*/ 4602502 h 6100079"/>
                <a:gd name="connsiteX10" fmla="*/ 443875 w 5217957"/>
                <a:gd name="connsiteY10" fmla="*/ 4989110 h 6100079"/>
                <a:gd name="connsiteX11" fmla="*/ 1348175 w 5217957"/>
                <a:gd name="connsiteY11" fmla="*/ 5488759 h 6100079"/>
                <a:gd name="connsiteX12" fmla="*/ 2221463 w 5217957"/>
                <a:gd name="connsiteY12" fmla="*/ 5461704 h 6100079"/>
                <a:gd name="connsiteX13" fmla="*/ 3179339 w 5217957"/>
                <a:gd name="connsiteY13" fmla="*/ 5003023 h 6100079"/>
                <a:gd name="connsiteX14" fmla="*/ 3599638 w 5217957"/>
                <a:gd name="connsiteY14" fmla="*/ 4775996 h 6100079"/>
                <a:gd name="connsiteX15" fmla="*/ 4259765 w 5217957"/>
                <a:gd name="connsiteY15" fmla="*/ 4374667 h 6100079"/>
                <a:gd name="connsiteX16" fmla="*/ 4567742 w 5217957"/>
                <a:gd name="connsiteY16" fmla="*/ 3883732 h 6100079"/>
                <a:gd name="connsiteX17" fmla="*/ 4631929 w 5217957"/>
                <a:gd name="connsiteY17" fmla="*/ 2833886 h 6100079"/>
                <a:gd name="connsiteX18" fmla="*/ 4296412 w 5217957"/>
                <a:gd name="connsiteY18" fmla="*/ 1874932 h 6100079"/>
                <a:gd name="connsiteX19" fmla="*/ 2710219 w 5217957"/>
                <a:gd name="connsiteY19" fmla="*/ 666410 h 6100079"/>
                <a:gd name="connsiteX20" fmla="*/ 1732642 w 5217957"/>
                <a:gd name="connsiteY20" fmla="*/ 573480 h 6100079"/>
                <a:gd name="connsiteX21" fmla="*/ 870621 w 5217957"/>
                <a:gd name="connsiteY21" fmla="*/ 870402 h 6100079"/>
                <a:gd name="connsiteX22" fmla="*/ 537555 w 5217957"/>
                <a:gd name="connsiteY22" fmla="*/ 1125324 h 6100079"/>
                <a:gd name="connsiteX23" fmla="*/ 306995 w 5217957"/>
                <a:gd name="connsiteY23" fmla="*/ 1493030 h 6100079"/>
                <a:gd name="connsiteX24" fmla="*/ 23579 w 5217957"/>
                <a:gd name="connsiteY24" fmla="*/ 1977465 h 6100079"/>
                <a:gd name="connsiteX25" fmla="*/ 0 w 5217957"/>
                <a:gd name="connsiteY25" fmla="*/ 2014291 h 6100079"/>
                <a:gd name="connsiteX26" fmla="*/ 0 w 5217957"/>
                <a:gd name="connsiteY26" fmla="*/ 915660 h 6100079"/>
                <a:gd name="connsiteX27" fmla="*/ 58609 w 5217957"/>
                <a:gd name="connsiteY27" fmla="*/ 828051 h 6100079"/>
                <a:gd name="connsiteX28" fmla="*/ 590689 w 5217957"/>
                <a:gd name="connsiteY28" fmla="*/ 385385 h 6100079"/>
                <a:gd name="connsiteX29" fmla="*/ 1951394 w 5217957"/>
                <a:gd name="connsiteY29" fmla="*/ 82 h 61000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5217957" h="6100079">
                  <a:moveTo>
                    <a:pt x="1951394" y="82"/>
                  </a:moveTo>
                  <a:cubicBezTo>
                    <a:pt x="2237632" y="-2119"/>
                    <a:pt x="2536431" y="40011"/>
                    <a:pt x="2855178" y="125419"/>
                  </a:cubicBezTo>
                  <a:cubicBezTo>
                    <a:pt x="3697704" y="351173"/>
                    <a:pt x="4370491" y="894159"/>
                    <a:pt x="4779341" y="1591542"/>
                  </a:cubicBezTo>
                  <a:cubicBezTo>
                    <a:pt x="5195535" y="2301324"/>
                    <a:pt x="5338357" y="3170855"/>
                    <a:pt x="5108574" y="4028416"/>
                  </a:cubicBezTo>
                  <a:cubicBezTo>
                    <a:pt x="4880820" y="4878406"/>
                    <a:pt x="4165604" y="5079965"/>
                    <a:pt x="3459359" y="5487716"/>
                  </a:cubicBezTo>
                  <a:cubicBezTo>
                    <a:pt x="2753115" y="5895466"/>
                    <a:pt x="2053265" y="6257288"/>
                    <a:pt x="1203275" y="6029534"/>
                  </a:cubicBezTo>
                  <a:cubicBezTo>
                    <a:pt x="739885" y="5905369"/>
                    <a:pt x="366400" y="5685345"/>
                    <a:pt x="59921" y="5396467"/>
                  </a:cubicBezTo>
                  <a:lnTo>
                    <a:pt x="0" y="5333381"/>
                  </a:lnTo>
                  <a:lnTo>
                    <a:pt x="0" y="4427327"/>
                  </a:lnTo>
                  <a:lnTo>
                    <a:pt x="112056" y="4602502"/>
                  </a:lnTo>
                  <a:cubicBezTo>
                    <a:pt x="215300" y="4749260"/>
                    <a:pt x="325419" y="4877443"/>
                    <a:pt x="443875" y="4989110"/>
                  </a:cubicBezTo>
                  <a:cubicBezTo>
                    <a:pt x="700709" y="5231113"/>
                    <a:pt x="996455" y="5394516"/>
                    <a:pt x="1348175" y="5488759"/>
                  </a:cubicBezTo>
                  <a:cubicBezTo>
                    <a:pt x="1633379" y="5565179"/>
                    <a:pt x="1910917" y="5556430"/>
                    <a:pt x="2221463" y="5461704"/>
                  </a:cubicBezTo>
                  <a:cubicBezTo>
                    <a:pt x="2541923" y="5363721"/>
                    <a:pt x="2870374" y="5181404"/>
                    <a:pt x="3179339" y="5003023"/>
                  </a:cubicBezTo>
                  <a:cubicBezTo>
                    <a:pt x="3323713" y="4919760"/>
                    <a:pt x="3463978" y="4846641"/>
                    <a:pt x="3599638" y="4775996"/>
                  </a:cubicBezTo>
                  <a:cubicBezTo>
                    <a:pt x="3862436" y="4639263"/>
                    <a:pt x="4089314" y="4521074"/>
                    <a:pt x="4259765" y="4374667"/>
                  </a:cubicBezTo>
                  <a:cubicBezTo>
                    <a:pt x="4418282" y="4238625"/>
                    <a:pt x="4513201" y="4087280"/>
                    <a:pt x="4567742" y="3883732"/>
                  </a:cubicBezTo>
                  <a:cubicBezTo>
                    <a:pt x="4660420" y="3537853"/>
                    <a:pt x="4682033" y="3184640"/>
                    <a:pt x="4631929" y="2833886"/>
                  </a:cubicBezTo>
                  <a:cubicBezTo>
                    <a:pt x="4583584" y="2494734"/>
                    <a:pt x="4470646" y="2172121"/>
                    <a:pt x="4296412" y="1874932"/>
                  </a:cubicBezTo>
                  <a:cubicBezTo>
                    <a:pt x="3944879" y="1275559"/>
                    <a:pt x="3381537" y="846289"/>
                    <a:pt x="2710219" y="666410"/>
                  </a:cubicBezTo>
                  <a:cubicBezTo>
                    <a:pt x="2349955" y="569877"/>
                    <a:pt x="2030161" y="539483"/>
                    <a:pt x="1732642" y="573480"/>
                  </a:cubicBezTo>
                  <a:cubicBezTo>
                    <a:pt x="1440866" y="606814"/>
                    <a:pt x="1158880" y="703976"/>
                    <a:pt x="870621" y="870402"/>
                  </a:cubicBezTo>
                  <a:cubicBezTo>
                    <a:pt x="670160" y="986048"/>
                    <a:pt x="589753" y="1064195"/>
                    <a:pt x="537555" y="1125324"/>
                  </a:cubicBezTo>
                  <a:cubicBezTo>
                    <a:pt x="463218" y="1212400"/>
                    <a:pt x="397708" y="1330125"/>
                    <a:pt x="306995" y="1493030"/>
                  </a:cubicBezTo>
                  <a:cubicBezTo>
                    <a:pt x="234596" y="1623167"/>
                    <a:pt x="145436" y="1783409"/>
                    <a:pt x="23579" y="1977465"/>
                  </a:cubicBezTo>
                  <a:lnTo>
                    <a:pt x="0" y="2014291"/>
                  </a:lnTo>
                  <a:lnTo>
                    <a:pt x="0" y="915660"/>
                  </a:lnTo>
                  <a:lnTo>
                    <a:pt x="58609" y="828051"/>
                  </a:lnTo>
                  <a:cubicBezTo>
                    <a:pt x="177453" y="670481"/>
                    <a:pt x="325847" y="538291"/>
                    <a:pt x="590689" y="385385"/>
                  </a:cubicBezTo>
                  <a:cubicBezTo>
                    <a:pt x="1032159" y="130559"/>
                    <a:pt x="1474330" y="3750"/>
                    <a:pt x="1951394" y="8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2" name="Titolo 1">
            <a:extLst>
              <a:ext uri="{FF2B5EF4-FFF2-40B4-BE49-F238E27FC236}">
                <a16:creationId xmlns:a16="http://schemas.microsoft.com/office/drawing/2014/main" id="{CCBF50E3-5C1E-674E-9862-4D7FA4E35B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1243013"/>
            <a:ext cx="3855720" cy="4371974"/>
          </a:xfrm>
        </p:spPr>
        <p:txBody>
          <a:bodyPr>
            <a:normAutofit/>
          </a:bodyPr>
          <a:lstStyle/>
          <a:p>
            <a:r>
              <a:rPr lang="it-IT" sz="3600">
                <a:solidFill>
                  <a:schemeClr val="tx2"/>
                </a:solidFill>
              </a:rPr>
              <a:t>La via Nicolaiana come modello per un turismo sostenibile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535F29B7-617C-F949-938C-1D49B2AB03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15811" y="271463"/>
            <a:ext cx="6975883" cy="6405677"/>
          </a:xfrm>
        </p:spPr>
        <p:txBody>
          <a:bodyPr anchor="ctr">
            <a:noAutofit/>
          </a:bodyPr>
          <a:lstStyle/>
          <a:p>
            <a:r>
              <a:rPr lang="it-IT" dirty="0">
                <a:solidFill>
                  <a:schemeClr val="tx2"/>
                </a:solidFill>
              </a:rPr>
              <a:t>La Via </a:t>
            </a:r>
            <a:r>
              <a:rPr lang="it-IT" dirty="0" err="1">
                <a:solidFill>
                  <a:schemeClr val="tx2"/>
                </a:solidFill>
              </a:rPr>
              <a:t>Nicoliana</a:t>
            </a:r>
            <a:r>
              <a:rPr lang="it-IT" dirty="0">
                <a:solidFill>
                  <a:schemeClr val="tx2"/>
                </a:solidFill>
              </a:rPr>
              <a:t> è un </a:t>
            </a:r>
            <a:r>
              <a:rPr lang="it-IT" b="1" dirty="0">
                <a:solidFill>
                  <a:schemeClr val="tx2"/>
                </a:solidFill>
              </a:rPr>
              <a:t>cammino turistico </a:t>
            </a:r>
            <a:r>
              <a:rPr lang="it-IT" dirty="0">
                <a:solidFill>
                  <a:schemeClr val="tx2"/>
                </a:solidFill>
              </a:rPr>
              <a:t>che unisce Oriente e Occidente per terra e per mare </a:t>
            </a:r>
          </a:p>
          <a:p>
            <a:r>
              <a:rPr lang="it-IT" dirty="0">
                <a:solidFill>
                  <a:schemeClr val="tx2"/>
                </a:solidFill>
              </a:rPr>
              <a:t>I </a:t>
            </a:r>
            <a:r>
              <a:rPr lang="it-IT" b="1" dirty="0">
                <a:solidFill>
                  <a:schemeClr val="tx2"/>
                </a:solidFill>
              </a:rPr>
              <a:t>Pellegrini </a:t>
            </a:r>
            <a:r>
              <a:rPr lang="it-IT" dirty="0">
                <a:solidFill>
                  <a:schemeClr val="tx2"/>
                </a:solidFill>
              </a:rPr>
              <a:t>che potrebbero mettersi in viaggio potrebbero essere, diversamente da altri cammini, persone con alta capacitò di spesa e con attese non legate strettamente alla religione, ma più ai desideri, all’esperienze magiche e </a:t>
            </a:r>
            <a:r>
              <a:rPr lang="it-IT" dirty="0" err="1">
                <a:solidFill>
                  <a:schemeClr val="tx2"/>
                </a:solidFill>
              </a:rPr>
              <a:t>taumaturigiche</a:t>
            </a:r>
            <a:r>
              <a:rPr lang="it-IT" dirty="0">
                <a:solidFill>
                  <a:schemeClr val="tx2"/>
                </a:solidFill>
              </a:rPr>
              <a:t> del Santo</a:t>
            </a:r>
          </a:p>
          <a:p>
            <a:r>
              <a:rPr lang="it-IT" b="1" dirty="0">
                <a:solidFill>
                  <a:schemeClr val="tx2"/>
                </a:solidFill>
              </a:rPr>
              <a:t>Offerta turistica,</a:t>
            </a:r>
            <a:r>
              <a:rPr lang="it-IT" dirty="0">
                <a:solidFill>
                  <a:schemeClr val="tx2"/>
                </a:solidFill>
              </a:rPr>
              <a:t> che per la diversità dei territori attraversati,  andrebbe comunque organizzata in maniera che vi sia una identità specifica del percorso intrapreso</a:t>
            </a:r>
          </a:p>
          <a:p>
            <a:r>
              <a:rPr lang="it-IT" b="1" dirty="0">
                <a:solidFill>
                  <a:schemeClr val="tx2"/>
                </a:solidFill>
              </a:rPr>
              <a:t>Identità del percorso </a:t>
            </a:r>
            <a:r>
              <a:rPr lang="it-IT" dirty="0">
                <a:solidFill>
                  <a:schemeClr val="tx2"/>
                </a:solidFill>
              </a:rPr>
              <a:t>può differire dalla identità dei luoghi?</a:t>
            </a:r>
          </a:p>
        </p:txBody>
      </p:sp>
    </p:spTree>
    <p:extLst>
      <p:ext uri="{BB962C8B-B14F-4D97-AF65-F5344CB8AC3E}">
        <p14:creationId xmlns:p14="http://schemas.microsoft.com/office/powerpoint/2010/main" val="41649991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8873D23-2DCF-4B31-A009-95721C06E8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13EF075-D4EF-4929-ADBC-91B27DA199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DAA26DFA-AAB2-4973-9C17-16D587C7B1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21863" y="508838"/>
            <a:ext cx="5217958" cy="6239661"/>
            <a:chOff x="-19221" y="251144"/>
            <a:chExt cx="5217958" cy="6239661"/>
          </a:xfrm>
        </p:grpSpPr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3F407F11-7321-4BF6-8536-CCE8E34245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1" y="251144"/>
              <a:ext cx="5187198" cy="6239661"/>
            </a:xfrm>
            <a:custGeom>
              <a:avLst/>
              <a:gdLst>
                <a:gd name="connsiteX0" fmla="*/ 2011811 w 5187198"/>
                <a:gd name="connsiteY0" fmla="*/ 4 h 6239661"/>
                <a:gd name="connsiteX1" fmla="*/ 2617011 w 5187198"/>
                <a:gd name="connsiteY1" fmla="*/ 70590 h 6239661"/>
                <a:gd name="connsiteX2" fmla="*/ 2690321 w 5187198"/>
                <a:gd name="connsiteY2" fmla="*/ 88146 h 6239661"/>
                <a:gd name="connsiteX3" fmla="*/ 2726863 w 5187198"/>
                <a:gd name="connsiteY3" fmla="*/ 97127 h 6239661"/>
                <a:gd name="connsiteX4" fmla="*/ 2762951 w 5187198"/>
                <a:gd name="connsiteY4" fmla="*/ 107375 h 6239661"/>
                <a:gd name="connsiteX5" fmla="*/ 2834843 w 5187198"/>
                <a:gd name="connsiteY5" fmla="*/ 128493 h 6239661"/>
                <a:gd name="connsiteX6" fmla="*/ 2906574 w 5187198"/>
                <a:gd name="connsiteY6" fmla="*/ 151076 h 6239661"/>
                <a:gd name="connsiteX7" fmla="*/ 3049504 w 5187198"/>
                <a:gd name="connsiteY7" fmla="*/ 202124 h 6239661"/>
                <a:gd name="connsiteX8" fmla="*/ 3189518 w 5187198"/>
                <a:gd name="connsiteY8" fmla="*/ 260159 h 6239661"/>
                <a:gd name="connsiteX9" fmla="*/ 3326048 w 5187198"/>
                <a:gd name="connsiteY9" fmla="*/ 325143 h 6239661"/>
                <a:gd name="connsiteX10" fmla="*/ 3459166 w 5187198"/>
                <a:gd name="connsiteY10" fmla="*/ 395936 h 6239661"/>
                <a:gd name="connsiteX11" fmla="*/ 3588578 w 5187198"/>
                <a:gd name="connsiteY11" fmla="*/ 472343 h 6239661"/>
                <a:gd name="connsiteX12" fmla="*/ 3651864 w 5187198"/>
                <a:gd name="connsiteY12" fmla="*/ 512600 h 6239661"/>
                <a:gd name="connsiteX13" fmla="*/ 3714514 w 5187198"/>
                <a:gd name="connsiteY13" fmla="*/ 553499 h 6239661"/>
                <a:gd name="connsiteX14" fmla="*/ 4181221 w 5187198"/>
                <a:gd name="connsiteY14" fmla="*/ 922912 h 6239661"/>
                <a:gd name="connsiteX15" fmla="*/ 4582963 w 5187198"/>
                <a:gd name="connsiteY15" fmla="*/ 1358264 h 6239661"/>
                <a:gd name="connsiteX16" fmla="*/ 4670721 w 5187198"/>
                <a:gd name="connsiteY16" fmla="*/ 1477644 h 6239661"/>
                <a:gd name="connsiteX17" fmla="*/ 4752378 w 5187198"/>
                <a:gd name="connsiteY17" fmla="*/ 1601187 h 6239661"/>
                <a:gd name="connsiteX18" fmla="*/ 4772168 w 5187198"/>
                <a:gd name="connsiteY18" fmla="*/ 1632456 h 6239661"/>
                <a:gd name="connsiteX19" fmla="*/ 4782117 w 5187198"/>
                <a:gd name="connsiteY19" fmla="*/ 1648104 h 6239661"/>
                <a:gd name="connsiteX20" fmla="*/ 4791381 w 5187198"/>
                <a:gd name="connsiteY20" fmla="*/ 1664150 h 6239661"/>
                <a:gd name="connsiteX21" fmla="*/ 4828190 w 5187198"/>
                <a:gd name="connsiteY21" fmla="*/ 1728379 h 6239661"/>
                <a:gd name="connsiteX22" fmla="*/ 4864832 w 5187198"/>
                <a:gd name="connsiteY22" fmla="*/ 1792796 h 6239661"/>
                <a:gd name="connsiteX23" fmla="*/ 4899201 w 5187198"/>
                <a:gd name="connsiteY23" fmla="*/ 1858342 h 6239661"/>
                <a:gd name="connsiteX24" fmla="*/ 4933266 w 5187198"/>
                <a:gd name="connsiteY24" fmla="*/ 1924155 h 6239661"/>
                <a:gd name="connsiteX25" fmla="*/ 4964403 w 5187198"/>
                <a:gd name="connsiteY25" fmla="*/ 1991384 h 6239661"/>
                <a:gd name="connsiteX26" fmla="*/ 4995019 w 5187198"/>
                <a:gd name="connsiteY26" fmla="*/ 2058823 h 6239661"/>
                <a:gd name="connsiteX27" fmla="*/ 5021999 w 5187198"/>
                <a:gd name="connsiteY27" fmla="*/ 2127723 h 6239661"/>
                <a:gd name="connsiteX28" fmla="*/ 5048321 w 5187198"/>
                <a:gd name="connsiteY28" fmla="*/ 2196908 h 6239661"/>
                <a:gd name="connsiteX29" fmla="*/ 5070546 w 5187198"/>
                <a:gd name="connsiteY29" fmla="*/ 2267547 h 6239661"/>
                <a:gd name="connsiteX30" fmla="*/ 5092171 w 5187198"/>
                <a:gd name="connsiteY30" fmla="*/ 2338256 h 6239661"/>
                <a:gd name="connsiteX31" fmla="*/ 5110305 w 5187198"/>
                <a:gd name="connsiteY31" fmla="*/ 2409886 h 6239661"/>
                <a:gd name="connsiteX32" fmla="*/ 5186393 w 5187198"/>
                <a:gd name="connsiteY32" fmla="*/ 2992022 h 6239661"/>
                <a:gd name="connsiteX33" fmla="*/ 5149045 w 5187198"/>
                <a:gd name="connsiteY33" fmla="*/ 3571816 h 6239661"/>
                <a:gd name="connsiteX34" fmla="*/ 5126572 w 5187198"/>
                <a:gd name="connsiteY34" fmla="*/ 3714520 h 6239661"/>
                <a:gd name="connsiteX35" fmla="*/ 5099067 w 5187198"/>
                <a:gd name="connsiteY35" fmla="*/ 3856108 h 6239661"/>
                <a:gd name="connsiteX36" fmla="*/ 5095699 w 5187198"/>
                <a:gd name="connsiteY36" fmla="*/ 3873868 h 6239661"/>
                <a:gd name="connsiteX37" fmla="*/ 5091573 w 5187198"/>
                <a:gd name="connsiteY37" fmla="*/ 3891426 h 6239661"/>
                <a:gd name="connsiteX38" fmla="*/ 5083324 w 5187198"/>
                <a:gd name="connsiteY38" fmla="*/ 3926541 h 6239661"/>
                <a:gd name="connsiteX39" fmla="*/ 5067256 w 5187198"/>
                <a:gd name="connsiteY39" fmla="*/ 3996889 h 6239661"/>
                <a:gd name="connsiteX40" fmla="*/ 5059194 w 5187198"/>
                <a:gd name="connsiteY40" fmla="*/ 4032171 h 6239661"/>
                <a:gd name="connsiteX41" fmla="*/ 5049522 w 5187198"/>
                <a:gd name="connsiteY41" fmla="*/ 4067833 h 6239661"/>
                <a:gd name="connsiteX42" fmla="*/ 5040067 w 5187198"/>
                <a:gd name="connsiteY42" fmla="*/ 4103553 h 6239661"/>
                <a:gd name="connsiteX43" fmla="*/ 5028960 w 5187198"/>
                <a:gd name="connsiteY43" fmla="*/ 4138946 h 6239661"/>
                <a:gd name="connsiteX44" fmla="*/ 4917351 w 5187198"/>
                <a:gd name="connsiteY44" fmla="*/ 4417041 h 6239661"/>
                <a:gd name="connsiteX45" fmla="*/ 4756163 w 5187198"/>
                <a:gd name="connsiteY45" fmla="*/ 4676402 h 6239661"/>
                <a:gd name="connsiteX46" fmla="*/ 4322493 w 5187198"/>
                <a:gd name="connsiteY46" fmla="*/ 5105604 h 6239661"/>
                <a:gd name="connsiteX47" fmla="*/ 3840510 w 5187198"/>
                <a:gd name="connsiteY47" fmla="*/ 5429590 h 6239661"/>
                <a:gd name="connsiteX48" fmla="*/ 3606447 w 5187198"/>
                <a:gd name="connsiteY48" fmla="*/ 5572862 h 6239661"/>
                <a:gd name="connsiteX49" fmla="*/ 3488814 w 5187198"/>
                <a:gd name="connsiteY49" fmla="*/ 5647178 h 6239661"/>
                <a:gd name="connsiteX50" fmla="*/ 3365864 w 5187198"/>
                <a:gd name="connsiteY50" fmla="*/ 5722735 h 6239661"/>
                <a:gd name="connsiteX51" fmla="*/ 2839486 w 5187198"/>
                <a:gd name="connsiteY51" fmla="*/ 5999120 h 6239661"/>
                <a:gd name="connsiteX52" fmla="*/ 2242423 w 5187198"/>
                <a:gd name="connsiteY52" fmla="*/ 6192346 h 6239661"/>
                <a:gd name="connsiteX53" fmla="*/ 1589380 w 5187198"/>
                <a:gd name="connsiteY53" fmla="*/ 6230657 h 6239661"/>
                <a:gd name="connsiteX54" fmla="*/ 1548244 w 5187198"/>
                <a:gd name="connsiteY54" fmla="*/ 6226706 h 6239661"/>
                <a:gd name="connsiteX55" fmla="*/ 1507348 w 5187198"/>
                <a:gd name="connsiteY55" fmla="*/ 6221428 h 6239661"/>
                <a:gd name="connsiteX56" fmla="*/ 1466401 w 5187198"/>
                <a:gd name="connsiteY56" fmla="*/ 6215904 h 6239661"/>
                <a:gd name="connsiteX57" fmla="*/ 1425773 w 5187198"/>
                <a:gd name="connsiteY57" fmla="*/ 6209191 h 6239661"/>
                <a:gd name="connsiteX58" fmla="*/ 1344960 w 5187198"/>
                <a:gd name="connsiteY58" fmla="*/ 6193681 h 6239661"/>
                <a:gd name="connsiteX59" fmla="*/ 1265007 w 5187198"/>
                <a:gd name="connsiteY59" fmla="*/ 6175388 h 6239661"/>
                <a:gd name="connsiteX60" fmla="*/ 1225415 w 5187198"/>
                <a:gd name="connsiteY60" fmla="*/ 6165243 h 6239661"/>
                <a:gd name="connsiteX61" fmla="*/ 1186567 w 5187198"/>
                <a:gd name="connsiteY61" fmla="*/ 6154486 h 6239661"/>
                <a:gd name="connsiteX62" fmla="*/ 1111158 w 5187198"/>
                <a:gd name="connsiteY62" fmla="*/ 6130918 h 6239661"/>
                <a:gd name="connsiteX63" fmla="*/ 1035915 w 5187198"/>
                <a:gd name="connsiteY63" fmla="*/ 6107163 h 6239661"/>
                <a:gd name="connsiteX64" fmla="*/ 961579 w 5187198"/>
                <a:gd name="connsiteY64" fmla="*/ 6079594 h 6239661"/>
                <a:gd name="connsiteX65" fmla="*/ 395297 w 5187198"/>
                <a:gd name="connsiteY65" fmla="*/ 5792812 h 6239661"/>
                <a:gd name="connsiteX66" fmla="*/ 265239 w 5187198"/>
                <a:gd name="connsiteY66" fmla="*/ 5701511 h 6239661"/>
                <a:gd name="connsiteX67" fmla="*/ 233756 w 5187198"/>
                <a:gd name="connsiteY67" fmla="*/ 5677542 h 6239661"/>
                <a:gd name="connsiteX68" fmla="*/ 202800 w 5187198"/>
                <a:gd name="connsiteY68" fmla="*/ 5652902 h 6239661"/>
                <a:gd name="connsiteX69" fmla="*/ 140918 w 5187198"/>
                <a:gd name="connsiteY69" fmla="*/ 5603515 h 6239661"/>
                <a:gd name="connsiteX70" fmla="*/ 110625 w 5187198"/>
                <a:gd name="connsiteY70" fmla="*/ 5578127 h 6239661"/>
                <a:gd name="connsiteX71" fmla="*/ 95631 w 5187198"/>
                <a:gd name="connsiteY71" fmla="*/ 5565299 h 6239661"/>
                <a:gd name="connsiteX72" fmla="*/ 81966 w 5187198"/>
                <a:gd name="connsiteY72" fmla="*/ 5550973 h 6239661"/>
                <a:gd name="connsiteX73" fmla="*/ 27991 w 5187198"/>
                <a:gd name="connsiteY73" fmla="*/ 5493272 h 6239661"/>
                <a:gd name="connsiteX74" fmla="*/ 1454 w 5187198"/>
                <a:gd name="connsiteY74" fmla="*/ 5464252 h 6239661"/>
                <a:gd name="connsiteX75" fmla="*/ 0 w 5187198"/>
                <a:gd name="connsiteY75" fmla="*/ 5462518 h 6239661"/>
                <a:gd name="connsiteX76" fmla="*/ 0 w 5187198"/>
                <a:gd name="connsiteY76" fmla="*/ 4720187 h 6239661"/>
                <a:gd name="connsiteX77" fmla="*/ 109684 w 5187198"/>
                <a:gd name="connsiteY77" fmla="*/ 4836724 h 6239661"/>
                <a:gd name="connsiteX78" fmla="*/ 306959 w 5187198"/>
                <a:gd name="connsiteY78" fmla="*/ 5007200 h 6239661"/>
                <a:gd name="connsiteX79" fmla="*/ 358101 w 5187198"/>
                <a:gd name="connsiteY79" fmla="*/ 5046057 h 6239661"/>
                <a:gd name="connsiteX80" fmla="*/ 383328 w 5187198"/>
                <a:gd name="connsiteY80" fmla="*/ 5065684 h 6239661"/>
                <a:gd name="connsiteX81" fmla="*/ 409503 w 5187198"/>
                <a:gd name="connsiteY81" fmla="*/ 5083942 h 6239661"/>
                <a:gd name="connsiteX82" fmla="*/ 461889 w 5187198"/>
                <a:gd name="connsiteY82" fmla="*/ 5119888 h 6239661"/>
                <a:gd name="connsiteX83" fmla="*/ 474883 w 5187198"/>
                <a:gd name="connsiteY83" fmla="*/ 5128933 h 6239661"/>
                <a:gd name="connsiteX84" fmla="*/ 486410 w 5187198"/>
                <a:gd name="connsiteY84" fmla="*/ 5139557 h 6239661"/>
                <a:gd name="connsiteX85" fmla="*/ 510852 w 5187198"/>
                <a:gd name="connsiteY85" fmla="*/ 5159089 h 6239661"/>
                <a:gd name="connsiteX86" fmla="*/ 560653 w 5187198"/>
                <a:gd name="connsiteY86" fmla="*/ 5196893 h 6239661"/>
                <a:gd name="connsiteX87" fmla="*/ 585485 w 5187198"/>
                <a:gd name="connsiteY87" fmla="*/ 5215834 h 6239661"/>
                <a:gd name="connsiteX88" fmla="*/ 610707 w 5187198"/>
                <a:gd name="connsiteY88" fmla="*/ 5234185 h 6239661"/>
                <a:gd name="connsiteX89" fmla="*/ 714768 w 5187198"/>
                <a:gd name="connsiteY89" fmla="*/ 5303103 h 6239661"/>
                <a:gd name="connsiteX90" fmla="*/ 1166634 w 5187198"/>
                <a:gd name="connsiteY90" fmla="*/ 5513322 h 6239661"/>
                <a:gd name="connsiteX91" fmla="*/ 1225991 w 5187198"/>
                <a:gd name="connsiteY91" fmla="*/ 5533632 h 6239661"/>
                <a:gd name="connsiteX92" fmla="*/ 1286680 w 5187198"/>
                <a:gd name="connsiteY92" fmla="*/ 5550705 h 6239661"/>
                <a:gd name="connsiteX93" fmla="*/ 1347310 w 5187198"/>
                <a:gd name="connsiteY93" fmla="*/ 5567995 h 6239661"/>
                <a:gd name="connsiteX94" fmla="*/ 1377002 w 5187198"/>
                <a:gd name="connsiteY94" fmla="*/ 5575719 h 6239661"/>
                <a:gd name="connsiteX95" fmla="*/ 1406328 w 5187198"/>
                <a:gd name="connsiteY95" fmla="*/ 5582649 h 6239661"/>
                <a:gd name="connsiteX96" fmla="*/ 1465060 w 5187198"/>
                <a:gd name="connsiteY96" fmla="*/ 5594909 h 6239661"/>
                <a:gd name="connsiteX97" fmla="*/ 1523881 w 5187198"/>
                <a:gd name="connsiteY97" fmla="*/ 5605105 h 6239661"/>
                <a:gd name="connsiteX98" fmla="*/ 1553325 w 5187198"/>
                <a:gd name="connsiteY98" fmla="*/ 5609865 h 6239661"/>
                <a:gd name="connsiteX99" fmla="*/ 1582813 w 5187198"/>
                <a:gd name="connsiteY99" fmla="*/ 5613593 h 6239661"/>
                <a:gd name="connsiteX100" fmla="*/ 1612301 w 5187198"/>
                <a:gd name="connsiteY100" fmla="*/ 5617321 h 6239661"/>
                <a:gd name="connsiteX101" fmla="*/ 1641863 w 5187198"/>
                <a:gd name="connsiteY101" fmla="*/ 5619910 h 6239661"/>
                <a:gd name="connsiteX102" fmla="*/ 2117508 w 5187198"/>
                <a:gd name="connsiteY102" fmla="*/ 5595156 h 6239661"/>
                <a:gd name="connsiteX103" fmla="*/ 2597368 w 5187198"/>
                <a:gd name="connsiteY103" fmla="*/ 5447381 h 6239661"/>
                <a:gd name="connsiteX104" fmla="*/ 3082968 w 5187198"/>
                <a:gd name="connsiteY104" fmla="*/ 5223245 h 6239661"/>
                <a:gd name="connsiteX105" fmla="*/ 3334855 w 5187198"/>
                <a:gd name="connsiteY105" fmla="*/ 5097383 h 6239661"/>
                <a:gd name="connsiteX106" fmla="*/ 3599509 w 5187198"/>
                <a:gd name="connsiteY106" fmla="*/ 4976217 h 6239661"/>
                <a:gd name="connsiteX107" fmla="*/ 4112002 w 5187198"/>
                <a:gd name="connsiteY107" fmla="*/ 4766359 h 6239661"/>
                <a:gd name="connsiteX108" fmla="*/ 4348983 w 5187198"/>
                <a:gd name="connsiteY108" fmla="*/ 4649833 h 6239661"/>
                <a:gd name="connsiteX109" fmla="*/ 4560505 w 5187198"/>
                <a:gd name="connsiteY109" fmla="*/ 4501564 h 6239661"/>
                <a:gd name="connsiteX110" fmla="*/ 4731963 w 5187198"/>
                <a:gd name="connsiteY110" fmla="*/ 4309870 h 6239661"/>
                <a:gd name="connsiteX111" fmla="*/ 4852344 w 5187198"/>
                <a:gd name="connsiteY111" fmla="*/ 4078640 h 6239661"/>
                <a:gd name="connsiteX112" fmla="*/ 4863972 w 5187198"/>
                <a:gd name="connsiteY112" fmla="*/ 4047790 h 6239661"/>
                <a:gd name="connsiteX113" fmla="*/ 4874144 w 5187198"/>
                <a:gd name="connsiteY113" fmla="*/ 4016320 h 6239661"/>
                <a:gd name="connsiteX114" fmla="*/ 4884127 w 5187198"/>
                <a:gd name="connsiteY114" fmla="*/ 3984682 h 6239661"/>
                <a:gd name="connsiteX115" fmla="*/ 4892800 w 5187198"/>
                <a:gd name="connsiteY115" fmla="*/ 3951883 h 6239661"/>
                <a:gd name="connsiteX116" fmla="*/ 4909526 w 5187198"/>
                <a:gd name="connsiteY116" fmla="*/ 3886001 h 6239661"/>
                <a:gd name="connsiteX117" fmla="*/ 4917687 w 5187198"/>
                <a:gd name="connsiteY117" fmla="*/ 3852948 h 6239661"/>
                <a:gd name="connsiteX118" fmla="*/ 4921768 w 5187198"/>
                <a:gd name="connsiteY118" fmla="*/ 3836422 h 6239661"/>
                <a:gd name="connsiteX119" fmla="*/ 4924845 w 5187198"/>
                <a:gd name="connsiteY119" fmla="*/ 3819742 h 6239661"/>
                <a:gd name="connsiteX120" fmla="*/ 4948230 w 5187198"/>
                <a:gd name="connsiteY120" fmla="*/ 3685744 h 6239661"/>
                <a:gd name="connsiteX121" fmla="*/ 4962782 w 5187198"/>
                <a:gd name="connsiteY121" fmla="*/ 3550540 h 6239661"/>
                <a:gd name="connsiteX122" fmla="*/ 4939468 w 5187198"/>
                <a:gd name="connsiteY122" fmla="*/ 3010249 h 6239661"/>
                <a:gd name="connsiteX123" fmla="*/ 4816901 w 5187198"/>
                <a:gd name="connsiteY123" fmla="*/ 2488224 h 6239661"/>
                <a:gd name="connsiteX124" fmla="*/ 4797005 w 5187198"/>
                <a:gd name="connsiteY124" fmla="*/ 2424470 h 6239661"/>
                <a:gd name="connsiteX125" fmla="*/ 4774433 w 5187198"/>
                <a:gd name="connsiteY125" fmla="*/ 2361620 h 6239661"/>
                <a:gd name="connsiteX126" fmla="*/ 4752459 w 5187198"/>
                <a:gd name="connsiteY126" fmla="*/ 2298700 h 6239661"/>
                <a:gd name="connsiteX127" fmla="*/ 4728083 w 5187198"/>
                <a:gd name="connsiteY127" fmla="*/ 2236526 h 6239661"/>
                <a:gd name="connsiteX128" fmla="*/ 4704471 w 5187198"/>
                <a:gd name="connsiteY128" fmla="*/ 2174095 h 6239661"/>
                <a:gd name="connsiteX129" fmla="*/ 4678399 w 5187198"/>
                <a:gd name="connsiteY129" fmla="*/ 2112626 h 6239661"/>
                <a:gd name="connsiteX130" fmla="*/ 4652601 w 5187198"/>
                <a:gd name="connsiteY130" fmla="*/ 2050999 h 6239661"/>
                <a:gd name="connsiteX131" fmla="*/ 4624205 w 5187198"/>
                <a:gd name="connsiteY131" fmla="*/ 1990415 h 6239661"/>
                <a:gd name="connsiteX132" fmla="*/ 4595398 w 5187198"/>
                <a:gd name="connsiteY132" fmla="*/ 1930069 h 6239661"/>
                <a:gd name="connsiteX133" fmla="*/ 4563827 w 5187198"/>
                <a:gd name="connsiteY133" fmla="*/ 1870952 h 6239661"/>
                <a:gd name="connsiteX134" fmla="*/ 4531433 w 5187198"/>
                <a:gd name="connsiteY134" fmla="*/ 1812311 h 6239661"/>
                <a:gd name="connsiteX135" fmla="*/ 4523315 w 5187198"/>
                <a:gd name="connsiteY135" fmla="*/ 1797616 h 6239661"/>
                <a:gd name="connsiteX136" fmla="*/ 4514482 w 5187198"/>
                <a:gd name="connsiteY136" fmla="*/ 1783425 h 6239661"/>
                <a:gd name="connsiteX137" fmla="*/ 4496845 w 5187198"/>
                <a:gd name="connsiteY137" fmla="*/ 1754936 h 6239661"/>
                <a:gd name="connsiteX138" fmla="*/ 4461463 w 5187198"/>
                <a:gd name="connsiteY138" fmla="*/ 1697929 h 6239661"/>
                <a:gd name="connsiteX139" fmla="*/ 4452660 w 5187198"/>
                <a:gd name="connsiteY139" fmla="*/ 1683629 h 6239661"/>
                <a:gd name="connsiteX140" fmla="*/ 4443141 w 5187198"/>
                <a:gd name="connsiteY140" fmla="*/ 1669834 h 6239661"/>
                <a:gd name="connsiteX141" fmla="*/ 4424241 w 5187198"/>
                <a:gd name="connsiteY141" fmla="*/ 1642166 h 6239661"/>
                <a:gd name="connsiteX142" fmla="*/ 4346886 w 5187198"/>
                <a:gd name="connsiteY142" fmla="*/ 1532412 h 6239661"/>
                <a:gd name="connsiteX143" fmla="*/ 3985497 w 5187198"/>
                <a:gd name="connsiteY143" fmla="*/ 1134649 h 6239661"/>
                <a:gd name="connsiteX144" fmla="*/ 3545665 w 5187198"/>
                <a:gd name="connsiteY144" fmla="*/ 825877 h 6239661"/>
                <a:gd name="connsiteX145" fmla="*/ 3486190 w 5187198"/>
                <a:gd name="connsiteY145" fmla="*/ 794756 h 6239661"/>
                <a:gd name="connsiteX146" fmla="*/ 3426182 w 5187198"/>
                <a:gd name="connsiteY146" fmla="*/ 764765 h 6239661"/>
                <a:gd name="connsiteX147" fmla="*/ 3365044 w 5187198"/>
                <a:gd name="connsiteY147" fmla="*/ 737255 h 6239661"/>
                <a:gd name="connsiteX148" fmla="*/ 3334529 w 5187198"/>
                <a:gd name="connsiteY148" fmla="*/ 723514 h 6239661"/>
                <a:gd name="connsiteX149" fmla="*/ 3303733 w 5187198"/>
                <a:gd name="connsiteY149" fmla="*/ 710395 h 6239661"/>
                <a:gd name="connsiteX150" fmla="*/ 3179033 w 5187198"/>
                <a:gd name="connsiteY150" fmla="*/ 662259 h 6239661"/>
                <a:gd name="connsiteX151" fmla="*/ 3052408 w 5187198"/>
                <a:gd name="connsiteY151" fmla="*/ 620447 h 6239661"/>
                <a:gd name="connsiteX152" fmla="*/ 2924325 w 5187198"/>
                <a:gd name="connsiteY152" fmla="*/ 584505 h 6239661"/>
                <a:gd name="connsiteX153" fmla="*/ 2859667 w 5187198"/>
                <a:gd name="connsiteY153" fmla="*/ 569266 h 6239661"/>
                <a:gd name="connsiteX154" fmla="*/ 2795226 w 5187198"/>
                <a:gd name="connsiteY154" fmla="*/ 554085 h 6239661"/>
                <a:gd name="connsiteX155" fmla="*/ 2729702 w 5187198"/>
                <a:gd name="connsiteY155" fmla="*/ 540354 h 6239661"/>
                <a:gd name="connsiteX156" fmla="*/ 2663758 w 5187198"/>
                <a:gd name="connsiteY156" fmla="*/ 527322 h 6239661"/>
                <a:gd name="connsiteX157" fmla="*/ 2630927 w 5187198"/>
                <a:gd name="connsiteY157" fmla="*/ 520495 h 6239661"/>
                <a:gd name="connsiteX158" fmla="*/ 2597965 w 5187198"/>
                <a:gd name="connsiteY158" fmla="*/ 515024 h 6239661"/>
                <a:gd name="connsiteX159" fmla="*/ 2532205 w 5187198"/>
                <a:gd name="connsiteY159" fmla="*/ 503895 h 6239661"/>
                <a:gd name="connsiteX160" fmla="*/ 2010064 w 5187198"/>
                <a:gd name="connsiteY160" fmla="*/ 452552 h 6239661"/>
                <a:gd name="connsiteX161" fmla="*/ 1494552 w 5187198"/>
                <a:gd name="connsiteY161" fmla="*/ 485055 h 6239661"/>
                <a:gd name="connsiteX162" fmla="*/ 1366896 w 5187198"/>
                <a:gd name="connsiteY162" fmla="*/ 509389 h 6239661"/>
                <a:gd name="connsiteX163" fmla="*/ 1240175 w 5187198"/>
                <a:gd name="connsiteY163" fmla="*/ 541045 h 6239661"/>
                <a:gd name="connsiteX164" fmla="*/ 1177438 w 5187198"/>
                <a:gd name="connsiteY164" fmla="*/ 560170 h 6239661"/>
                <a:gd name="connsiteX165" fmla="*/ 1145987 w 5187198"/>
                <a:gd name="connsiteY165" fmla="*/ 569826 h 6239661"/>
                <a:gd name="connsiteX166" fmla="*/ 1130315 w 5187198"/>
                <a:gd name="connsiteY166" fmla="*/ 574669 h 6239661"/>
                <a:gd name="connsiteX167" fmla="*/ 1114873 w 5187198"/>
                <a:gd name="connsiteY167" fmla="*/ 580384 h 6239661"/>
                <a:gd name="connsiteX168" fmla="*/ 1052839 w 5187198"/>
                <a:gd name="connsiteY168" fmla="*/ 602943 h 6239661"/>
                <a:gd name="connsiteX169" fmla="*/ 991135 w 5187198"/>
                <a:gd name="connsiteY169" fmla="*/ 626866 h 6239661"/>
                <a:gd name="connsiteX170" fmla="*/ 930179 w 5187198"/>
                <a:gd name="connsiteY170" fmla="*/ 653191 h 6239661"/>
                <a:gd name="connsiteX171" fmla="*/ 869768 w 5187198"/>
                <a:gd name="connsiteY171" fmla="*/ 680937 h 6239661"/>
                <a:gd name="connsiteX172" fmla="*/ 810085 w 5187198"/>
                <a:gd name="connsiteY172" fmla="*/ 710734 h 6239661"/>
                <a:gd name="connsiteX173" fmla="*/ 751220 w 5187198"/>
                <a:gd name="connsiteY173" fmla="*/ 741794 h 6239661"/>
                <a:gd name="connsiteX174" fmla="*/ 532669 w 5187198"/>
                <a:gd name="connsiteY174" fmla="*/ 881688 h 6239661"/>
                <a:gd name="connsiteX175" fmla="*/ 354185 w 5187198"/>
                <a:gd name="connsiteY175" fmla="*/ 1050286 h 6239661"/>
                <a:gd name="connsiteX176" fmla="*/ 315980 w 5187198"/>
                <a:gd name="connsiteY176" fmla="*/ 1098125 h 6239661"/>
                <a:gd name="connsiteX177" fmla="*/ 280345 w 5187198"/>
                <a:gd name="connsiteY177" fmla="*/ 1149782 h 6239661"/>
                <a:gd name="connsiteX178" fmla="*/ 245890 w 5187198"/>
                <a:gd name="connsiteY178" fmla="*/ 1203959 h 6239661"/>
                <a:gd name="connsiteX179" fmla="*/ 212162 w 5187198"/>
                <a:gd name="connsiteY179" fmla="*/ 1260184 h 6239661"/>
                <a:gd name="connsiteX180" fmla="*/ 80716 w 5187198"/>
                <a:gd name="connsiteY180" fmla="*/ 1502476 h 6239661"/>
                <a:gd name="connsiteX181" fmla="*/ 0 w 5187198"/>
                <a:gd name="connsiteY181" fmla="*/ 1648841 h 6239661"/>
                <a:gd name="connsiteX182" fmla="*/ 0 w 5187198"/>
                <a:gd name="connsiteY182" fmla="*/ 954863 h 6239661"/>
                <a:gd name="connsiteX183" fmla="*/ 43491 w 5187198"/>
                <a:gd name="connsiteY183" fmla="*/ 895513 h 6239661"/>
                <a:gd name="connsiteX184" fmla="*/ 93923 w 5187198"/>
                <a:gd name="connsiteY184" fmla="*/ 834489 h 6239661"/>
                <a:gd name="connsiteX185" fmla="*/ 323465 w 5187198"/>
                <a:gd name="connsiteY185" fmla="*/ 617671 h 6239661"/>
                <a:gd name="connsiteX186" fmla="*/ 574777 w 5187198"/>
                <a:gd name="connsiteY186" fmla="*/ 446794 h 6239661"/>
                <a:gd name="connsiteX187" fmla="*/ 638943 w 5187198"/>
                <a:gd name="connsiteY187" fmla="*/ 408925 h 6239661"/>
                <a:gd name="connsiteX188" fmla="*/ 703505 w 5187198"/>
                <a:gd name="connsiteY188" fmla="*/ 371742 h 6239661"/>
                <a:gd name="connsiteX189" fmla="*/ 769262 w 5187198"/>
                <a:gd name="connsiteY189" fmla="*/ 336154 h 6239661"/>
                <a:gd name="connsiteX190" fmla="*/ 835552 w 5187198"/>
                <a:gd name="connsiteY190" fmla="*/ 301173 h 6239661"/>
                <a:gd name="connsiteX191" fmla="*/ 902979 w 5187198"/>
                <a:gd name="connsiteY191" fmla="*/ 268004 h 6239661"/>
                <a:gd name="connsiteX192" fmla="*/ 971127 w 5187198"/>
                <a:gd name="connsiteY192" fmla="*/ 235607 h 6239661"/>
                <a:gd name="connsiteX193" fmla="*/ 988238 w 5187198"/>
                <a:gd name="connsiteY193" fmla="*/ 227556 h 6239661"/>
                <a:gd name="connsiteX194" fmla="*/ 1005744 w 5187198"/>
                <a:gd name="connsiteY194" fmla="*/ 220191 h 6239661"/>
                <a:gd name="connsiteX195" fmla="*/ 1040729 w 5187198"/>
                <a:gd name="connsiteY195" fmla="*/ 205569 h 6239661"/>
                <a:gd name="connsiteX196" fmla="*/ 1110835 w 5187198"/>
                <a:gd name="connsiteY196" fmla="*/ 176248 h 6239661"/>
                <a:gd name="connsiteX197" fmla="*/ 1254256 w 5187198"/>
                <a:gd name="connsiteY197" fmla="*/ 123796 h 6239661"/>
                <a:gd name="connsiteX198" fmla="*/ 1401310 w 5187198"/>
                <a:gd name="connsiteY198" fmla="*/ 79852 h 6239661"/>
                <a:gd name="connsiteX199" fmla="*/ 2011811 w 5187198"/>
                <a:gd name="connsiteY199" fmla="*/ 4 h 62396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</a:cxnLst>
              <a:rect l="l" t="t" r="r" b="b"/>
              <a:pathLst>
                <a:path w="5187198" h="6239661">
                  <a:moveTo>
                    <a:pt x="2011811" y="4"/>
                  </a:moveTo>
                  <a:cubicBezTo>
                    <a:pt x="2217306" y="120"/>
                    <a:pt x="2420903" y="25925"/>
                    <a:pt x="2617011" y="70590"/>
                  </a:cubicBezTo>
                  <a:lnTo>
                    <a:pt x="2690321" y="88146"/>
                  </a:lnTo>
                  <a:lnTo>
                    <a:pt x="2726863" y="97127"/>
                  </a:lnTo>
                  <a:lnTo>
                    <a:pt x="2762951" y="107375"/>
                  </a:lnTo>
                  <a:lnTo>
                    <a:pt x="2834843" y="128493"/>
                  </a:lnTo>
                  <a:cubicBezTo>
                    <a:pt x="2858788" y="135605"/>
                    <a:pt x="2882632" y="142226"/>
                    <a:pt x="2906574" y="151076"/>
                  </a:cubicBezTo>
                  <a:cubicBezTo>
                    <a:pt x="2954475" y="167852"/>
                    <a:pt x="3002363" y="183813"/>
                    <a:pt x="3049504" y="202124"/>
                  </a:cubicBezTo>
                  <a:lnTo>
                    <a:pt x="3189518" y="260159"/>
                  </a:lnTo>
                  <a:lnTo>
                    <a:pt x="3326048" y="325143"/>
                  </a:lnTo>
                  <a:cubicBezTo>
                    <a:pt x="3370687" y="348464"/>
                    <a:pt x="3414908" y="372485"/>
                    <a:pt x="3459166" y="395936"/>
                  </a:cubicBezTo>
                  <a:cubicBezTo>
                    <a:pt x="3502947" y="420302"/>
                    <a:pt x="3545491" y="447118"/>
                    <a:pt x="3588578" y="472343"/>
                  </a:cubicBezTo>
                  <a:cubicBezTo>
                    <a:pt x="3610346" y="484551"/>
                    <a:pt x="3630797" y="499072"/>
                    <a:pt x="3651864" y="512600"/>
                  </a:cubicBezTo>
                  <a:lnTo>
                    <a:pt x="3714514" y="553499"/>
                  </a:lnTo>
                  <a:cubicBezTo>
                    <a:pt x="3880005" y="664844"/>
                    <a:pt x="4036083" y="788388"/>
                    <a:pt x="4181221" y="922912"/>
                  </a:cubicBezTo>
                  <a:cubicBezTo>
                    <a:pt x="4326221" y="1057515"/>
                    <a:pt x="4461955" y="1202038"/>
                    <a:pt x="4582963" y="1358264"/>
                  </a:cubicBezTo>
                  <a:cubicBezTo>
                    <a:pt x="4614206" y="1396543"/>
                    <a:pt x="4642091" y="1437400"/>
                    <a:pt x="4670721" y="1477644"/>
                  </a:cubicBezTo>
                  <a:cubicBezTo>
                    <a:pt x="4700172" y="1517414"/>
                    <a:pt x="4725864" y="1559538"/>
                    <a:pt x="4752378" y="1601187"/>
                  </a:cubicBezTo>
                  <a:lnTo>
                    <a:pt x="4772168" y="1632456"/>
                  </a:lnTo>
                  <a:lnTo>
                    <a:pt x="4782117" y="1648104"/>
                  </a:lnTo>
                  <a:lnTo>
                    <a:pt x="4791381" y="1664150"/>
                  </a:lnTo>
                  <a:lnTo>
                    <a:pt x="4828190" y="1728379"/>
                  </a:lnTo>
                  <a:cubicBezTo>
                    <a:pt x="4840266" y="1749930"/>
                    <a:pt x="4853470" y="1770740"/>
                    <a:pt x="4864832" y="1792796"/>
                  </a:cubicBezTo>
                  <a:lnTo>
                    <a:pt x="4899201" y="1858342"/>
                  </a:lnTo>
                  <a:cubicBezTo>
                    <a:pt x="4910484" y="1880260"/>
                    <a:pt x="4922532" y="1901920"/>
                    <a:pt x="4933266" y="1924155"/>
                  </a:cubicBezTo>
                  <a:lnTo>
                    <a:pt x="4964403" y="1991384"/>
                  </a:lnTo>
                  <a:cubicBezTo>
                    <a:pt x="4974618" y="2013829"/>
                    <a:pt x="4985323" y="2036171"/>
                    <a:pt x="4995019" y="2058823"/>
                  </a:cubicBezTo>
                  <a:lnTo>
                    <a:pt x="5021999" y="2127723"/>
                  </a:lnTo>
                  <a:lnTo>
                    <a:pt x="5048321" y="2196908"/>
                  </a:lnTo>
                  <a:lnTo>
                    <a:pt x="5070546" y="2267547"/>
                  </a:lnTo>
                  <a:cubicBezTo>
                    <a:pt x="5078054" y="2291004"/>
                    <a:pt x="5085044" y="2314670"/>
                    <a:pt x="5092171" y="2338256"/>
                  </a:cubicBezTo>
                  <a:cubicBezTo>
                    <a:pt x="5098670" y="2362023"/>
                    <a:pt x="5104296" y="2386019"/>
                    <a:pt x="5110305" y="2409886"/>
                  </a:cubicBezTo>
                  <a:cubicBezTo>
                    <a:pt x="5158097" y="2600976"/>
                    <a:pt x="5182068" y="2797044"/>
                    <a:pt x="5186393" y="2992022"/>
                  </a:cubicBezTo>
                  <a:cubicBezTo>
                    <a:pt x="5191013" y="3187195"/>
                    <a:pt x="5175397" y="3380886"/>
                    <a:pt x="5149045" y="3571816"/>
                  </a:cubicBezTo>
                  <a:cubicBezTo>
                    <a:pt x="5141154" y="3619431"/>
                    <a:pt x="5133539" y="3666889"/>
                    <a:pt x="5126572" y="3714520"/>
                  </a:cubicBezTo>
                  <a:cubicBezTo>
                    <a:pt x="5117276" y="3761759"/>
                    <a:pt x="5107793" y="3808831"/>
                    <a:pt x="5099067" y="3856108"/>
                  </a:cubicBezTo>
                  <a:lnTo>
                    <a:pt x="5095699" y="3873868"/>
                  </a:lnTo>
                  <a:lnTo>
                    <a:pt x="5091573" y="3891426"/>
                  </a:lnTo>
                  <a:lnTo>
                    <a:pt x="5083324" y="3926541"/>
                  </a:lnTo>
                  <a:lnTo>
                    <a:pt x="5067256" y="3996889"/>
                  </a:lnTo>
                  <a:cubicBezTo>
                    <a:pt x="5064451" y="4008657"/>
                    <a:pt x="5062244" y="4020353"/>
                    <a:pt x="5059194" y="4032171"/>
                  </a:cubicBezTo>
                  <a:lnTo>
                    <a:pt x="5049522" y="4067833"/>
                  </a:lnTo>
                  <a:lnTo>
                    <a:pt x="5040067" y="4103553"/>
                  </a:lnTo>
                  <a:cubicBezTo>
                    <a:pt x="5036554" y="4115363"/>
                    <a:pt x="5032689" y="4127194"/>
                    <a:pt x="5028960" y="4138946"/>
                  </a:cubicBezTo>
                  <a:cubicBezTo>
                    <a:pt x="4999693" y="4233462"/>
                    <a:pt x="4962869" y="4326764"/>
                    <a:pt x="4917351" y="4417041"/>
                  </a:cubicBezTo>
                  <a:cubicBezTo>
                    <a:pt x="4871860" y="4507209"/>
                    <a:pt x="4817597" y="4594215"/>
                    <a:pt x="4756163" y="4676402"/>
                  </a:cubicBezTo>
                  <a:cubicBezTo>
                    <a:pt x="4632803" y="4840875"/>
                    <a:pt x="4480597" y="4982783"/>
                    <a:pt x="4322493" y="5105604"/>
                  </a:cubicBezTo>
                  <a:cubicBezTo>
                    <a:pt x="4163928" y="5228420"/>
                    <a:pt x="3999564" y="5332640"/>
                    <a:pt x="3840510" y="5429590"/>
                  </a:cubicBezTo>
                  <a:cubicBezTo>
                    <a:pt x="3760954" y="5478172"/>
                    <a:pt x="3682353" y="5524924"/>
                    <a:pt x="3606447" y="5572862"/>
                  </a:cubicBezTo>
                  <a:lnTo>
                    <a:pt x="3488814" y="5647178"/>
                  </a:lnTo>
                  <a:cubicBezTo>
                    <a:pt x="3448270" y="5672597"/>
                    <a:pt x="3407323" y="5697792"/>
                    <a:pt x="3365864" y="5722735"/>
                  </a:cubicBezTo>
                  <a:cubicBezTo>
                    <a:pt x="3200163" y="5822424"/>
                    <a:pt x="3026125" y="5917328"/>
                    <a:pt x="2839486" y="5999120"/>
                  </a:cubicBezTo>
                  <a:cubicBezTo>
                    <a:pt x="2653201" y="6080891"/>
                    <a:pt x="2453560" y="6149344"/>
                    <a:pt x="2242423" y="6192346"/>
                  </a:cubicBezTo>
                  <a:cubicBezTo>
                    <a:pt x="2031719" y="6235463"/>
                    <a:pt x="1808952" y="6251353"/>
                    <a:pt x="1589380" y="6230657"/>
                  </a:cubicBezTo>
                  <a:lnTo>
                    <a:pt x="1548244" y="6226706"/>
                  </a:lnTo>
                  <a:cubicBezTo>
                    <a:pt x="1534528" y="6225117"/>
                    <a:pt x="1520898" y="6223203"/>
                    <a:pt x="1507348" y="6221428"/>
                  </a:cubicBezTo>
                  <a:lnTo>
                    <a:pt x="1466401" y="6215904"/>
                  </a:lnTo>
                  <a:cubicBezTo>
                    <a:pt x="1452772" y="6213991"/>
                    <a:pt x="1439316" y="6211428"/>
                    <a:pt x="1425773" y="6209191"/>
                  </a:cubicBezTo>
                  <a:cubicBezTo>
                    <a:pt x="1398775" y="6204391"/>
                    <a:pt x="1371610" y="6199779"/>
                    <a:pt x="1344960" y="6193681"/>
                  </a:cubicBezTo>
                  <a:cubicBezTo>
                    <a:pt x="1318251" y="6187799"/>
                    <a:pt x="1291260" y="6182538"/>
                    <a:pt x="1265007" y="6175388"/>
                  </a:cubicBezTo>
                  <a:lnTo>
                    <a:pt x="1225415" y="6165243"/>
                  </a:lnTo>
                  <a:cubicBezTo>
                    <a:pt x="1212163" y="6161924"/>
                    <a:pt x="1198939" y="6158496"/>
                    <a:pt x="1186567" y="6154486"/>
                  </a:cubicBezTo>
                  <a:lnTo>
                    <a:pt x="1111158" y="6130918"/>
                  </a:lnTo>
                  <a:lnTo>
                    <a:pt x="1035915" y="6107163"/>
                  </a:lnTo>
                  <a:cubicBezTo>
                    <a:pt x="1010846" y="6099055"/>
                    <a:pt x="986357" y="6088784"/>
                    <a:pt x="961579" y="6079594"/>
                  </a:cubicBezTo>
                  <a:cubicBezTo>
                    <a:pt x="763709" y="6005594"/>
                    <a:pt x="572401" y="5909703"/>
                    <a:pt x="395297" y="5792812"/>
                  </a:cubicBezTo>
                  <a:lnTo>
                    <a:pt x="265239" y="5701511"/>
                  </a:lnTo>
                  <a:cubicBezTo>
                    <a:pt x="254227" y="5694155"/>
                    <a:pt x="244103" y="5685646"/>
                    <a:pt x="233756" y="5677542"/>
                  </a:cubicBezTo>
                  <a:lnTo>
                    <a:pt x="202800" y="5652902"/>
                  </a:lnTo>
                  <a:lnTo>
                    <a:pt x="140918" y="5603515"/>
                  </a:lnTo>
                  <a:cubicBezTo>
                    <a:pt x="130598" y="5595302"/>
                    <a:pt x="120280" y="5587089"/>
                    <a:pt x="110625" y="5578127"/>
                  </a:cubicBezTo>
                  <a:cubicBezTo>
                    <a:pt x="105647" y="5573779"/>
                    <a:pt x="100444" y="5569834"/>
                    <a:pt x="95631" y="5565299"/>
                  </a:cubicBezTo>
                  <a:cubicBezTo>
                    <a:pt x="90955" y="5560684"/>
                    <a:pt x="86505" y="5555666"/>
                    <a:pt x="81966" y="5550973"/>
                  </a:cubicBezTo>
                  <a:lnTo>
                    <a:pt x="27991" y="5493272"/>
                  </a:lnTo>
                  <a:cubicBezTo>
                    <a:pt x="19109" y="5483589"/>
                    <a:pt x="9758" y="5474359"/>
                    <a:pt x="1454" y="5464252"/>
                  </a:cubicBezTo>
                  <a:lnTo>
                    <a:pt x="0" y="5462518"/>
                  </a:lnTo>
                  <a:lnTo>
                    <a:pt x="0" y="4720187"/>
                  </a:lnTo>
                  <a:lnTo>
                    <a:pt x="109684" y="4836724"/>
                  </a:lnTo>
                  <a:cubicBezTo>
                    <a:pt x="173316" y="4897375"/>
                    <a:pt x="239447" y="4954160"/>
                    <a:pt x="306959" y="5007200"/>
                  </a:cubicBezTo>
                  <a:lnTo>
                    <a:pt x="358101" y="5046057"/>
                  </a:lnTo>
                  <a:lnTo>
                    <a:pt x="383328" y="5065684"/>
                  </a:lnTo>
                  <a:cubicBezTo>
                    <a:pt x="391637" y="5072316"/>
                    <a:pt x="400805" y="5077902"/>
                    <a:pt x="409503" y="5083942"/>
                  </a:cubicBezTo>
                  <a:lnTo>
                    <a:pt x="461889" y="5119888"/>
                  </a:lnTo>
                  <a:cubicBezTo>
                    <a:pt x="466184" y="5122893"/>
                    <a:pt x="470616" y="5125820"/>
                    <a:pt x="474883" y="5128933"/>
                  </a:cubicBezTo>
                  <a:cubicBezTo>
                    <a:pt x="478982" y="5132235"/>
                    <a:pt x="482476" y="5136069"/>
                    <a:pt x="486410" y="5139557"/>
                  </a:cubicBezTo>
                  <a:cubicBezTo>
                    <a:pt x="494140" y="5146613"/>
                    <a:pt x="502565" y="5152812"/>
                    <a:pt x="510852" y="5159089"/>
                  </a:cubicBezTo>
                  <a:lnTo>
                    <a:pt x="560653" y="5196893"/>
                  </a:lnTo>
                  <a:lnTo>
                    <a:pt x="585485" y="5215834"/>
                  </a:lnTo>
                  <a:cubicBezTo>
                    <a:pt x="593773" y="5222111"/>
                    <a:pt x="601864" y="5228685"/>
                    <a:pt x="610707" y="5234185"/>
                  </a:cubicBezTo>
                  <a:lnTo>
                    <a:pt x="714768" y="5303103"/>
                  </a:lnTo>
                  <a:cubicBezTo>
                    <a:pt x="856162" y="5390603"/>
                    <a:pt x="1008099" y="5459947"/>
                    <a:pt x="1166634" y="5513322"/>
                  </a:cubicBezTo>
                  <a:cubicBezTo>
                    <a:pt x="1186540" y="5519932"/>
                    <a:pt x="1205774" y="5527751"/>
                    <a:pt x="1225991" y="5533632"/>
                  </a:cubicBezTo>
                  <a:lnTo>
                    <a:pt x="1286680" y="5550705"/>
                  </a:lnTo>
                  <a:lnTo>
                    <a:pt x="1347310" y="5567995"/>
                  </a:lnTo>
                  <a:cubicBezTo>
                    <a:pt x="1357469" y="5571180"/>
                    <a:pt x="1367261" y="5573572"/>
                    <a:pt x="1377002" y="5575719"/>
                  </a:cubicBezTo>
                  <a:lnTo>
                    <a:pt x="1406328" y="5582649"/>
                  </a:lnTo>
                  <a:cubicBezTo>
                    <a:pt x="1425825" y="5587757"/>
                    <a:pt x="1445490" y="5590939"/>
                    <a:pt x="1465060" y="5594909"/>
                  </a:cubicBezTo>
                  <a:cubicBezTo>
                    <a:pt x="1484652" y="5599231"/>
                    <a:pt x="1504324" y="5601952"/>
                    <a:pt x="1523881" y="5605105"/>
                  </a:cubicBezTo>
                  <a:cubicBezTo>
                    <a:pt x="1533660" y="5606682"/>
                    <a:pt x="1543460" y="5608613"/>
                    <a:pt x="1553325" y="5609865"/>
                  </a:cubicBezTo>
                  <a:lnTo>
                    <a:pt x="1582813" y="5613593"/>
                  </a:lnTo>
                  <a:lnTo>
                    <a:pt x="1612301" y="5617321"/>
                  </a:lnTo>
                  <a:lnTo>
                    <a:pt x="1641863" y="5619910"/>
                  </a:lnTo>
                  <a:cubicBezTo>
                    <a:pt x="1799348" y="5633940"/>
                    <a:pt x="1957913" y="5625770"/>
                    <a:pt x="2117508" y="5595156"/>
                  </a:cubicBezTo>
                  <a:cubicBezTo>
                    <a:pt x="2277124" y="5564895"/>
                    <a:pt x="2437004" y="5512449"/>
                    <a:pt x="2597368" y="5447381"/>
                  </a:cubicBezTo>
                  <a:cubicBezTo>
                    <a:pt x="2757791" y="5382096"/>
                    <a:pt x="2918855" y="5304464"/>
                    <a:pt x="3082968" y="5223245"/>
                  </a:cubicBezTo>
                  <a:lnTo>
                    <a:pt x="3334855" y="5097383"/>
                  </a:lnTo>
                  <a:cubicBezTo>
                    <a:pt x="3423528" y="5054142"/>
                    <a:pt x="3511773" y="5013798"/>
                    <a:pt x="3599509" y="4976217"/>
                  </a:cubicBezTo>
                  <a:cubicBezTo>
                    <a:pt x="3774960" y="4900701"/>
                    <a:pt x="3948276" y="4837481"/>
                    <a:pt x="4112002" y="4766359"/>
                  </a:cubicBezTo>
                  <a:cubicBezTo>
                    <a:pt x="4193972" y="4730827"/>
                    <a:pt x="4273429" y="4692997"/>
                    <a:pt x="4348983" y="4649833"/>
                  </a:cubicBezTo>
                  <a:cubicBezTo>
                    <a:pt x="4424508" y="4606778"/>
                    <a:pt x="4496050" y="4558250"/>
                    <a:pt x="4560505" y="4501564"/>
                  </a:cubicBezTo>
                  <a:cubicBezTo>
                    <a:pt x="4625198" y="4445289"/>
                    <a:pt x="4682991" y="4381021"/>
                    <a:pt x="4731963" y="4309870"/>
                  </a:cubicBezTo>
                  <a:cubicBezTo>
                    <a:pt x="4781043" y="4238747"/>
                    <a:pt x="4821275" y="4160848"/>
                    <a:pt x="4852344" y="4078640"/>
                  </a:cubicBezTo>
                  <a:lnTo>
                    <a:pt x="4863972" y="4047790"/>
                  </a:lnTo>
                  <a:lnTo>
                    <a:pt x="4874144" y="4016320"/>
                  </a:lnTo>
                  <a:lnTo>
                    <a:pt x="4884127" y="3984682"/>
                  </a:lnTo>
                  <a:cubicBezTo>
                    <a:pt x="4887242" y="3973925"/>
                    <a:pt x="4889981" y="3962835"/>
                    <a:pt x="4892800" y="3951883"/>
                  </a:cubicBezTo>
                  <a:lnTo>
                    <a:pt x="4909526" y="3886001"/>
                  </a:lnTo>
                  <a:lnTo>
                    <a:pt x="4917687" y="3852948"/>
                  </a:lnTo>
                  <a:lnTo>
                    <a:pt x="4921768" y="3836422"/>
                  </a:lnTo>
                  <a:lnTo>
                    <a:pt x="4924845" y="3819742"/>
                  </a:lnTo>
                  <a:cubicBezTo>
                    <a:pt x="4933092" y="3775120"/>
                    <a:pt x="4941231" y="3730469"/>
                    <a:pt x="4948230" y="3685744"/>
                  </a:cubicBezTo>
                  <a:cubicBezTo>
                    <a:pt x="4953579" y="3640694"/>
                    <a:pt x="4958249" y="3595577"/>
                    <a:pt x="4962782" y="3550540"/>
                  </a:cubicBezTo>
                  <a:cubicBezTo>
                    <a:pt x="4976580" y="3369692"/>
                    <a:pt x="4965812" y="3187942"/>
                    <a:pt x="4939468" y="3010249"/>
                  </a:cubicBezTo>
                  <a:cubicBezTo>
                    <a:pt x="4912965" y="2832281"/>
                    <a:pt x="4870237" y="2658196"/>
                    <a:pt x="4816901" y="2488224"/>
                  </a:cubicBezTo>
                  <a:cubicBezTo>
                    <a:pt x="4810197" y="2466954"/>
                    <a:pt x="4803984" y="2445582"/>
                    <a:pt x="4797005" y="2424470"/>
                  </a:cubicBezTo>
                  <a:cubicBezTo>
                    <a:pt x="4789399" y="2403537"/>
                    <a:pt x="4781686" y="2382574"/>
                    <a:pt x="4774433" y="2361620"/>
                  </a:cubicBezTo>
                  <a:lnTo>
                    <a:pt x="4752459" y="2298700"/>
                  </a:lnTo>
                  <a:lnTo>
                    <a:pt x="4728083" y="2236526"/>
                  </a:lnTo>
                  <a:cubicBezTo>
                    <a:pt x="4719957" y="2215802"/>
                    <a:pt x="4712352" y="2194869"/>
                    <a:pt x="4704471" y="2174095"/>
                  </a:cubicBezTo>
                  <a:lnTo>
                    <a:pt x="4678399" y="2112626"/>
                  </a:lnTo>
                  <a:lnTo>
                    <a:pt x="4652601" y="2050999"/>
                  </a:lnTo>
                  <a:cubicBezTo>
                    <a:pt x="4643711" y="2030533"/>
                    <a:pt x="4633616" y="2010672"/>
                    <a:pt x="4624205" y="1990415"/>
                  </a:cubicBezTo>
                  <a:lnTo>
                    <a:pt x="4595398" y="1930069"/>
                  </a:lnTo>
                  <a:cubicBezTo>
                    <a:pt x="4585714" y="1909969"/>
                    <a:pt x="4574413" y="1890713"/>
                    <a:pt x="4563827" y="1870952"/>
                  </a:cubicBezTo>
                  <a:lnTo>
                    <a:pt x="4531433" y="1812311"/>
                  </a:lnTo>
                  <a:lnTo>
                    <a:pt x="4523315" y="1797616"/>
                  </a:lnTo>
                  <a:lnTo>
                    <a:pt x="4514482" y="1783425"/>
                  </a:lnTo>
                  <a:lnTo>
                    <a:pt x="4496845" y="1754936"/>
                  </a:lnTo>
                  <a:lnTo>
                    <a:pt x="4461463" y="1697929"/>
                  </a:lnTo>
                  <a:lnTo>
                    <a:pt x="4452660" y="1683629"/>
                  </a:lnTo>
                  <a:lnTo>
                    <a:pt x="4443141" y="1669834"/>
                  </a:lnTo>
                  <a:lnTo>
                    <a:pt x="4424241" y="1642166"/>
                  </a:lnTo>
                  <a:cubicBezTo>
                    <a:pt x="4399005" y="1605265"/>
                    <a:pt x="4374512" y="1567751"/>
                    <a:pt x="4346886" y="1532412"/>
                  </a:cubicBezTo>
                  <a:cubicBezTo>
                    <a:pt x="4240477" y="1388328"/>
                    <a:pt x="4120362" y="1253437"/>
                    <a:pt x="3985497" y="1134649"/>
                  </a:cubicBezTo>
                  <a:cubicBezTo>
                    <a:pt x="3850799" y="1015675"/>
                    <a:pt x="3702920" y="911715"/>
                    <a:pt x="3545665" y="825877"/>
                  </a:cubicBezTo>
                  <a:lnTo>
                    <a:pt x="3486190" y="794756"/>
                  </a:lnTo>
                  <a:cubicBezTo>
                    <a:pt x="3466181" y="784640"/>
                    <a:pt x="3446893" y="773560"/>
                    <a:pt x="3426182" y="764765"/>
                  </a:cubicBezTo>
                  <a:lnTo>
                    <a:pt x="3365044" y="737255"/>
                  </a:lnTo>
                  <a:lnTo>
                    <a:pt x="3334529" y="723514"/>
                  </a:lnTo>
                  <a:cubicBezTo>
                    <a:pt x="3324394" y="718943"/>
                    <a:pt x="3314287" y="714265"/>
                    <a:pt x="3303733" y="710395"/>
                  </a:cubicBezTo>
                  <a:cubicBezTo>
                    <a:pt x="3262013" y="694346"/>
                    <a:pt x="3220711" y="677599"/>
                    <a:pt x="3179033" y="662259"/>
                  </a:cubicBezTo>
                  <a:lnTo>
                    <a:pt x="3052408" y="620447"/>
                  </a:lnTo>
                  <a:lnTo>
                    <a:pt x="2924325" y="584505"/>
                  </a:lnTo>
                  <a:cubicBezTo>
                    <a:pt x="2903106" y="578471"/>
                    <a:pt x="2881119" y="574434"/>
                    <a:pt x="2859667" y="569266"/>
                  </a:cubicBezTo>
                  <a:lnTo>
                    <a:pt x="2795226" y="554085"/>
                  </a:lnTo>
                  <a:cubicBezTo>
                    <a:pt x="2774078" y="548652"/>
                    <a:pt x="2751709" y="544744"/>
                    <a:pt x="2729702" y="540354"/>
                  </a:cubicBezTo>
                  <a:lnTo>
                    <a:pt x="2663758" y="527322"/>
                  </a:lnTo>
                  <a:lnTo>
                    <a:pt x="2630927" y="520495"/>
                  </a:lnTo>
                  <a:lnTo>
                    <a:pt x="2597965" y="515024"/>
                  </a:lnTo>
                  <a:cubicBezTo>
                    <a:pt x="2575970" y="511449"/>
                    <a:pt x="2554112" y="507795"/>
                    <a:pt x="2532205" y="503895"/>
                  </a:cubicBezTo>
                  <a:cubicBezTo>
                    <a:pt x="2357016" y="475037"/>
                    <a:pt x="2182954" y="456682"/>
                    <a:pt x="2010064" y="452552"/>
                  </a:cubicBezTo>
                  <a:cubicBezTo>
                    <a:pt x="1837255" y="448558"/>
                    <a:pt x="1665388" y="457916"/>
                    <a:pt x="1494552" y="485055"/>
                  </a:cubicBezTo>
                  <a:cubicBezTo>
                    <a:pt x="1452133" y="492816"/>
                    <a:pt x="1409569" y="501117"/>
                    <a:pt x="1366896" y="509389"/>
                  </a:cubicBezTo>
                  <a:cubicBezTo>
                    <a:pt x="1324862" y="520035"/>
                    <a:pt x="1282333" y="529505"/>
                    <a:pt x="1240175" y="541045"/>
                  </a:cubicBezTo>
                  <a:lnTo>
                    <a:pt x="1177438" y="560170"/>
                  </a:lnTo>
                  <a:lnTo>
                    <a:pt x="1145987" y="569826"/>
                  </a:lnTo>
                  <a:lnTo>
                    <a:pt x="1130315" y="574669"/>
                  </a:lnTo>
                  <a:lnTo>
                    <a:pt x="1114873" y="580384"/>
                  </a:lnTo>
                  <a:lnTo>
                    <a:pt x="1052839" y="602943"/>
                  </a:lnTo>
                  <a:cubicBezTo>
                    <a:pt x="1032151" y="610499"/>
                    <a:pt x="1011255" y="617535"/>
                    <a:pt x="991135" y="626866"/>
                  </a:cubicBezTo>
                  <a:lnTo>
                    <a:pt x="930179" y="653191"/>
                  </a:lnTo>
                  <a:cubicBezTo>
                    <a:pt x="909850" y="662002"/>
                    <a:pt x="889443" y="670676"/>
                    <a:pt x="869768" y="680937"/>
                  </a:cubicBezTo>
                  <a:lnTo>
                    <a:pt x="810085" y="710734"/>
                  </a:lnTo>
                  <a:cubicBezTo>
                    <a:pt x="790331" y="720859"/>
                    <a:pt x="770124" y="730514"/>
                    <a:pt x="751220" y="741794"/>
                  </a:cubicBezTo>
                  <a:cubicBezTo>
                    <a:pt x="673929" y="784955"/>
                    <a:pt x="598827" y="830326"/>
                    <a:pt x="532669" y="881688"/>
                  </a:cubicBezTo>
                  <a:cubicBezTo>
                    <a:pt x="464226" y="931625"/>
                    <a:pt x="406969" y="988270"/>
                    <a:pt x="354185" y="1050286"/>
                  </a:cubicBezTo>
                  <a:lnTo>
                    <a:pt x="315980" y="1098125"/>
                  </a:lnTo>
                  <a:lnTo>
                    <a:pt x="280345" y="1149782"/>
                  </a:lnTo>
                  <a:cubicBezTo>
                    <a:pt x="268144" y="1166335"/>
                    <a:pt x="257438" y="1185955"/>
                    <a:pt x="245890" y="1203959"/>
                  </a:cubicBezTo>
                  <a:cubicBezTo>
                    <a:pt x="234552" y="1222481"/>
                    <a:pt x="223171" y="1240298"/>
                    <a:pt x="212162" y="1260184"/>
                  </a:cubicBezTo>
                  <a:cubicBezTo>
                    <a:pt x="168299" y="1337574"/>
                    <a:pt x="125055" y="1419360"/>
                    <a:pt x="80716" y="1502476"/>
                  </a:cubicBezTo>
                  <a:lnTo>
                    <a:pt x="0" y="1648841"/>
                  </a:lnTo>
                  <a:lnTo>
                    <a:pt x="0" y="954863"/>
                  </a:lnTo>
                  <a:lnTo>
                    <a:pt x="43491" y="895513"/>
                  </a:lnTo>
                  <a:cubicBezTo>
                    <a:pt x="59888" y="874984"/>
                    <a:pt x="77014" y="854766"/>
                    <a:pt x="93923" y="834489"/>
                  </a:cubicBezTo>
                  <a:cubicBezTo>
                    <a:pt x="163245" y="754880"/>
                    <a:pt x="240806" y="679565"/>
                    <a:pt x="323465" y="617671"/>
                  </a:cubicBezTo>
                  <a:cubicBezTo>
                    <a:pt x="405002" y="553042"/>
                    <a:pt x="490132" y="499230"/>
                    <a:pt x="574777" y="446794"/>
                  </a:cubicBezTo>
                  <a:cubicBezTo>
                    <a:pt x="595733" y="433050"/>
                    <a:pt x="617442" y="421248"/>
                    <a:pt x="638943" y="408925"/>
                  </a:cubicBezTo>
                  <a:lnTo>
                    <a:pt x="703505" y="371742"/>
                  </a:lnTo>
                  <a:cubicBezTo>
                    <a:pt x="724798" y="358900"/>
                    <a:pt x="747120" y="347842"/>
                    <a:pt x="769262" y="336154"/>
                  </a:cubicBezTo>
                  <a:lnTo>
                    <a:pt x="835552" y="301173"/>
                  </a:lnTo>
                  <a:cubicBezTo>
                    <a:pt x="857427" y="289183"/>
                    <a:pt x="880470" y="278896"/>
                    <a:pt x="902979" y="268004"/>
                  </a:cubicBezTo>
                  <a:lnTo>
                    <a:pt x="971127" y="235607"/>
                  </a:lnTo>
                  <a:lnTo>
                    <a:pt x="988238" y="227556"/>
                  </a:lnTo>
                  <a:lnTo>
                    <a:pt x="1005744" y="220191"/>
                  </a:lnTo>
                  <a:lnTo>
                    <a:pt x="1040729" y="205569"/>
                  </a:lnTo>
                  <a:lnTo>
                    <a:pt x="1110835" y="176248"/>
                  </a:lnTo>
                  <a:cubicBezTo>
                    <a:pt x="1157999" y="157703"/>
                    <a:pt x="1206322" y="141323"/>
                    <a:pt x="1254256" y="123796"/>
                  </a:cubicBezTo>
                  <a:cubicBezTo>
                    <a:pt x="1302938" y="108671"/>
                    <a:pt x="1352074" y="94017"/>
                    <a:pt x="1401310" y="79852"/>
                  </a:cubicBezTo>
                  <a:cubicBezTo>
                    <a:pt x="1599497" y="26774"/>
                    <a:pt x="1806373" y="-329"/>
                    <a:pt x="2011811" y="4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06AC5DCC-C3CC-4FD5-AD4E-13A1BE5F7F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0" y="297400"/>
              <a:ext cx="5215811" cy="6107388"/>
            </a:xfrm>
            <a:custGeom>
              <a:avLst/>
              <a:gdLst>
                <a:gd name="connsiteX0" fmla="*/ 1869139 w 5215811"/>
                <a:gd name="connsiteY0" fmla="*/ 9 h 6107388"/>
                <a:gd name="connsiteX1" fmla="*/ 2791149 w 5215811"/>
                <a:gd name="connsiteY1" fmla="*/ 130229 h 6107388"/>
                <a:gd name="connsiteX2" fmla="*/ 4760307 w 5215811"/>
                <a:gd name="connsiteY2" fmla="*/ 1608408 h 6107388"/>
                <a:gd name="connsiteX3" fmla="*/ 5108574 w 5215811"/>
                <a:gd name="connsiteY3" fmla="*/ 4050383 h 6107388"/>
                <a:gd name="connsiteX4" fmla="*/ 3434916 w 5215811"/>
                <a:gd name="connsiteY4" fmla="*/ 5503134 h 6107388"/>
                <a:gd name="connsiteX5" fmla="*/ 1137841 w 5215811"/>
                <a:gd name="connsiteY5" fmla="*/ 6033968 h 6107388"/>
                <a:gd name="connsiteX6" fmla="*/ 217555 w 5215811"/>
                <a:gd name="connsiteY6" fmla="*/ 5598945 h 6107388"/>
                <a:gd name="connsiteX7" fmla="*/ 0 w 5215811"/>
                <a:gd name="connsiteY7" fmla="*/ 5419622 h 6107388"/>
                <a:gd name="connsiteX8" fmla="*/ 0 w 5215811"/>
                <a:gd name="connsiteY8" fmla="*/ 4571683 h 6107388"/>
                <a:gd name="connsiteX9" fmla="*/ 18056 w 5215811"/>
                <a:gd name="connsiteY9" fmla="*/ 4599282 h 6107388"/>
                <a:gd name="connsiteX10" fmla="*/ 358324 w 5215811"/>
                <a:gd name="connsiteY10" fmla="*/ 4988154 h 6107388"/>
                <a:gd name="connsiteX11" fmla="*/ 1282741 w 5215811"/>
                <a:gd name="connsiteY11" fmla="*/ 5493193 h 6107388"/>
                <a:gd name="connsiteX12" fmla="*/ 2172794 w 5215811"/>
                <a:gd name="connsiteY12" fmla="*/ 5470630 h 6107388"/>
                <a:gd name="connsiteX13" fmla="*/ 3146893 w 5215811"/>
                <a:gd name="connsiteY13" fmla="*/ 5016296 h 6107388"/>
                <a:gd name="connsiteX14" fmla="*/ 3574114 w 5215811"/>
                <a:gd name="connsiteY14" fmla="*/ 4791124 h 6107388"/>
                <a:gd name="connsiteX15" fmla="*/ 4244948 w 5215811"/>
                <a:gd name="connsiteY15" fmla="*/ 4392664 h 6107388"/>
                <a:gd name="connsiteX16" fmla="*/ 4556385 w 5215811"/>
                <a:gd name="connsiteY16" fmla="*/ 3902656 h 6107388"/>
                <a:gd name="connsiteX17" fmla="*/ 4616354 w 5215811"/>
                <a:gd name="connsiteY17" fmla="*/ 2851680 h 6107388"/>
                <a:gd name="connsiteX18" fmla="*/ 4269266 w 5215811"/>
                <a:gd name="connsiteY18" fmla="*/ 1889625 h 6107388"/>
                <a:gd name="connsiteX19" fmla="*/ 2645976 w 5215811"/>
                <a:gd name="connsiteY19" fmla="*/ 671162 h 6107388"/>
                <a:gd name="connsiteX20" fmla="*/ 1648930 w 5215811"/>
                <a:gd name="connsiteY20" fmla="*/ 573017 h 6107388"/>
                <a:gd name="connsiteX21" fmla="*/ 771768 w 5215811"/>
                <a:gd name="connsiteY21" fmla="*/ 865882 h 6107388"/>
                <a:gd name="connsiteX22" fmla="*/ 433617 w 5215811"/>
                <a:gd name="connsiteY22" fmla="*/ 1119441 h 6107388"/>
                <a:gd name="connsiteX23" fmla="*/ 200571 w 5215811"/>
                <a:gd name="connsiteY23" fmla="*/ 1486480 h 6107388"/>
                <a:gd name="connsiteX24" fmla="*/ 47077 w 5215811"/>
                <a:gd name="connsiteY24" fmla="*/ 1753604 h 6107388"/>
                <a:gd name="connsiteX25" fmla="*/ 0 w 5215811"/>
                <a:gd name="connsiteY25" fmla="*/ 1831655 h 6107388"/>
                <a:gd name="connsiteX26" fmla="*/ 0 w 5215811"/>
                <a:gd name="connsiteY26" fmla="*/ 751112 h 6107388"/>
                <a:gd name="connsiteX27" fmla="*/ 6994 w 5215811"/>
                <a:gd name="connsiteY27" fmla="*/ 742614 h 6107388"/>
                <a:gd name="connsiteX28" fmla="*/ 484047 w 5215811"/>
                <a:gd name="connsiteY28" fmla="*/ 378777 h 6107388"/>
                <a:gd name="connsiteX29" fmla="*/ 1869139 w 5215811"/>
                <a:gd name="connsiteY29" fmla="*/ 9 h 6107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5215811" h="6107388">
                  <a:moveTo>
                    <a:pt x="1869139" y="9"/>
                  </a:moveTo>
                  <a:cubicBezTo>
                    <a:pt x="2160924" y="-706"/>
                    <a:pt x="2465752" y="43039"/>
                    <a:pt x="2791149" y="130229"/>
                  </a:cubicBezTo>
                  <a:cubicBezTo>
                    <a:pt x="3651198" y="360678"/>
                    <a:pt x="4339884" y="907924"/>
                    <a:pt x="4760307" y="1608408"/>
                  </a:cubicBezTo>
                  <a:cubicBezTo>
                    <a:pt x="5188180" y="2321320"/>
                    <a:pt x="5338357" y="3192822"/>
                    <a:pt x="5108574" y="4050383"/>
                  </a:cubicBezTo>
                  <a:cubicBezTo>
                    <a:pt x="4880820" y="4900373"/>
                    <a:pt x="4152841" y="5098512"/>
                    <a:pt x="3434916" y="5503134"/>
                  </a:cubicBezTo>
                  <a:cubicBezTo>
                    <a:pt x="2717099" y="5907783"/>
                    <a:pt x="2005568" y="6266474"/>
                    <a:pt x="1137841" y="6033968"/>
                  </a:cubicBezTo>
                  <a:cubicBezTo>
                    <a:pt x="783079" y="5938910"/>
                    <a:pt x="479573" y="5790114"/>
                    <a:pt x="217555" y="5598945"/>
                  </a:cubicBezTo>
                  <a:lnTo>
                    <a:pt x="0" y="5419622"/>
                  </a:lnTo>
                  <a:lnTo>
                    <a:pt x="0" y="4571683"/>
                  </a:lnTo>
                  <a:lnTo>
                    <a:pt x="18056" y="4599282"/>
                  </a:lnTo>
                  <a:cubicBezTo>
                    <a:pt x="124071" y="4746782"/>
                    <a:pt x="237002" y="4875718"/>
                    <a:pt x="358324" y="4988154"/>
                  </a:cubicBezTo>
                  <a:cubicBezTo>
                    <a:pt x="621323" y="5231809"/>
                    <a:pt x="923667" y="5396979"/>
                    <a:pt x="1282741" y="5493193"/>
                  </a:cubicBezTo>
                  <a:cubicBezTo>
                    <a:pt x="1573894" y="5571207"/>
                    <a:pt x="1856732" y="5563878"/>
                    <a:pt x="2172794" y="5470630"/>
                  </a:cubicBezTo>
                  <a:cubicBezTo>
                    <a:pt x="2498985" y="5374183"/>
                    <a:pt x="2832844" y="5193315"/>
                    <a:pt x="3146893" y="5016296"/>
                  </a:cubicBezTo>
                  <a:cubicBezTo>
                    <a:pt x="3293538" y="4933641"/>
                    <a:pt x="3436182" y="4861160"/>
                    <a:pt x="3574114" y="4791124"/>
                  </a:cubicBezTo>
                  <a:cubicBezTo>
                    <a:pt x="3841238" y="4655550"/>
                    <a:pt x="4071901" y="4538375"/>
                    <a:pt x="4244948" y="4392664"/>
                  </a:cubicBezTo>
                  <a:cubicBezTo>
                    <a:pt x="4405844" y="4257259"/>
                    <a:pt x="4501845" y="4106204"/>
                    <a:pt x="4556385" y="3902656"/>
                  </a:cubicBezTo>
                  <a:cubicBezTo>
                    <a:pt x="4649063" y="3556776"/>
                    <a:pt x="4669271" y="3203187"/>
                    <a:pt x="4616354" y="2851680"/>
                  </a:cubicBezTo>
                  <a:cubicBezTo>
                    <a:pt x="4565198" y="2511774"/>
                    <a:pt x="4448474" y="2188147"/>
                    <a:pt x="4269266" y="1889625"/>
                  </a:cubicBezTo>
                  <a:cubicBezTo>
                    <a:pt x="3907781" y="1287586"/>
                    <a:pt x="3331245" y="854780"/>
                    <a:pt x="2645976" y="671162"/>
                  </a:cubicBezTo>
                  <a:cubicBezTo>
                    <a:pt x="2278249" y="572630"/>
                    <a:pt x="1952074" y="540526"/>
                    <a:pt x="1648930" y="573017"/>
                  </a:cubicBezTo>
                  <a:cubicBezTo>
                    <a:pt x="1351746" y="604901"/>
                    <a:pt x="1064785" y="700731"/>
                    <a:pt x="771768" y="865882"/>
                  </a:cubicBezTo>
                  <a:cubicBezTo>
                    <a:pt x="568061" y="980657"/>
                    <a:pt x="486465" y="1058486"/>
                    <a:pt x="433617" y="1119441"/>
                  </a:cubicBezTo>
                  <a:cubicBezTo>
                    <a:pt x="358307" y="1206256"/>
                    <a:pt x="292149" y="1323808"/>
                    <a:pt x="200571" y="1486480"/>
                  </a:cubicBezTo>
                  <a:cubicBezTo>
                    <a:pt x="156644" y="1564432"/>
                    <a:pt x="106654" y="1653214"/>
                    <a:pt x="47077" y="1753604"/>
                  </a:cubicBezTo>
                  <a:lnTo>
                    <a:pt x="0" y="1831655"/>
                  </a:lnTo>
                  <a:lnTo>
                    <a:pt x="0" y="751112"/>
                  </a:lnTo>
                  <a:lnTo>
                    <a:pt x="6994" y="742614"/>
                  </a:lnTo>
                  <a:cubicBezTo>
                    <a:pt x="117721" y="617683"/>
                    <a:pt x="259696" y="505222"/>
                    <a:pt x="484047" y="378777"/>
                  </a:cubicBezTo>
                  <a:cubicBezTo>
                    <a:pt x="932751" y="125890"/>
                    <a:pt x="1382831" y="1200"/>
                    <a:pt x="1869139" y="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4BBCC2F4-EFA7-4AF4-B538-AC4022D90F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1" y="319367"/>
              <a:ext cx="5217956" cy="6100079"/>
            </a:xfrm>
            <a:custGeom>
              <a:avLst/>
              <a:gdLst>
                <a:gd name="connsiteX0" fmla="*/ 1951393 w 5217956"/>
                <a:gd name="connsiteY0" fmla="*/ 82 h 6100079"/>
                <a:gd name="connsiteX1" fmla="*/ 2855177 w 5217956"/>
                <a:gd name="connsiteY1" fmla="*/ 125419 h 6100079"/>
                <a:gd name="connsiteX2" fmla="*/ 4779341 w 5217956"/>
                <a:gd name="connsiteY2" fmla="*/ 1591542 h 6100079"/>
                <a:gd name="connsiteX3" fmla="*/ 5108573 w 5217956"/>
                <a:gd name="connsiteY3" fmla="*/ 4028416 h 6100079"/>
                <a:gd name="connsiteX4" fmla="*/ 3459358 w 5217956"/>
                <a:gd name="connsiteY4" fmla="*/ 5487716 h 6100079"/>
                <a:gd name="connsiteX5" fmla="*/ 1203274 w 5217956"/>
                <a:gd name="connsiteY5" fmla="*/ 6029534 h 6100079"/>
                <a:gd name="connsiteX6" fmla="*/ 59920 w 5217956"/>
                <a:gd name="connsiteY6" fmla="*/ 5396467 h 6100079"/>
                <a:gd name="connsiteX7" fmla="*/ 0 w 5217956"/>
                <a:gd name="connsiteY7" fmla="*/ 5333382 h 6100079"/>
                <a:gd name="connsiteX8" fmla="*/ 0 w 5217956"/>
                <a:gd name="connsiteY8" fmla="*/ 4205833 h 6100079"/>
                <a:gd name="connsiteX9" fmla="*/ 58036 w 5217956"/>
                <a:gd name="connsiteY9" fmla="*/ 4310048 h 6100079"/>
                <a:gd name="connsiteX10" fmla="*/ 520779 w 5217956"/>
                <a:gd name="connsiteY10" fmla="*/ 4907591 h 6100079"/>
                <a:gd name="connsiteX11" fmla="*/ 1377154 w 5217956"/>
                <a:gd name="connsiteY11" fmla="*/ 5380604 h 6100079"/>
                <a:gd name="connsiteX12" fmla="*/ 3123340 w 5217956"/>
                <a:gd name="connsiteY12" fmla="*/ 4905715 h 6100079"/>
                <a:gd name="connsiteX13" fmla="*/ 3547863 w 5217956"/>
                <a:gd name="connsiteY13" fmla="*/ 4676342 h 6100079"/>
                <a:gd name="connsiteX14" fmla="*/ 4186753 w 5217956"/>
                <a:gd name="connsiteY14" fmla="*/ 4289376 h 6100079"/>
                <a:gd name="connsiteX15" fmla="*/ 4459565 w 5217956"/>
                <a:gd name="connsiteY15" fmla="*/ 3854399 h 6100079"/>
                <a:gd name="connsiteX16" fmla="*/ 4521015 w 5217956"/>
                <a:gd name="connsiteY16" fmla="*/ 2849377 h 6100079"/>
                <a:gd name="connsiteX17" fmla="*/ 4199723 w 5217956"/>
                <a:gd name="connsiteY17" fmla="*/ 1931213 h 6100079"/>
                <a:gd name="connsiteX18" fmla="*/ 2681217 w 5217956"/>
                <a:gd name="connsiteY18" fmla="*/ 774211 h 6100079"/>
                <a:gd name="connsiteX19" fmla="*/ 926547 w 5217956"/>
                <a:gd name="connsiteY19" fmla="*/ 967112 h 6100079"/>
                <a:gd name="connsiteX20" fmla="*/ 622677 w 5217956"/>
                <a:gd name="connsiteY20" fmla="*/ 1197863 h 6100079"/>
                <a:gd name="connsiteX21" fmla="*/ 404892 w 5217956"/>
                <a:gd name="connsiteY21" fmla="*/ 1547314 h 6100079"/>
                <a:gd name="connsiteX22" fmla="*/ 40135 w 5217956"/>
                <a:gd name="connsiteY22" fmla="*/ 2159090 h 6100079"/>
                <a:gd name="connsiteX23" fmla="*/ 0 w 5217956"/>
                <a:gd name="connsiteY23" fmla="*/ 2219367 h 6100079"/>
                <a:gd name="connsiteX24" fmla="*/ 0 w 5217956"/>
                <a:gd name="connsiteY24" fmla="*/ 915659 h 6100079"/>
                <a:gd name="connsiteX25" fmla="*/ 58609 w 5217956"/>
                <a:gd name="connsiteY25" fmla="*/ 828051 h 6100079"/>
                <a:gd name="connsiteX26" fmla="*/ 590688 w 5217956"/>
                <a:gd name="connsiteY26" fmla="*/ 385385 h 6100079"/>
                <a:gd name="connsiteX27" fmla="*/ 1951393 w 5217956"/>
                <a:gd name="connsiteY27" fmla="*/ 82 h 61000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5217956" h="6100079">
                  <a:moveTo>
                    <a:pt x="1951393" y="82"/>
                  </a:moveTo>
                  <a:cubicBezTo>
                    <a:pt x="2237631" y="-2119"/>
                    <a:pt x="2536431" y="40011"/>
                    <a:pt x="2855177" y="125419"/>
                  </a:cubicBezTo>
                  <a:cubicBezTo>
                    <a:pt x="3697704" y="351173"/>
                    <a:pt x="4370490" y="894159"/>
                    <a:pt x="4779341" y="1591542"/>
                  </a:cubicBezTo>
                  <a:cubicBezTo>
                    <a:pt x="5195534" y="2301324"/>
                    <a:pt x="5338356" y="3170855"/>
                    <a:pt x="5108573" y="4028416"/>
                  </a:cubicBezTo>
                  <a:cubicBezTo>
                    <a:pt x="4880819" y="4878406"/>
                    <a:pt x="4165603" y="5079965"/>
                    <a:pt x="3459358" y="5487716"/>
                  </a:cubicBezTo>
                  <a:cubicBezTo>
                    <a:pt x="2753114" y="5895466"/>
                    <a:pt x="2053264" y="6257288"/>
                    <a:pt x="1203274" y="6029534"/>
                  </a:cubicBezTo>
                  <a:cubicBezTo>
                    <a:pt x="739884" y="5905369"/>
                    <a:pt x="366399" y="5685345"/>
                    <a:pt x="59920" y="5396467"/>
                  </a:cubicBezTo>
                  <a:lnTo>
                    <a:pt x="0" y="5333382"/>
                  </a:lnTo>
                  <a:lnTo>
                    <a:pt x="0" y="4205833"/>
                  </a:lnTo>
                  <a:lnTo>
                    <a:pt x="58036" y="4310048"/>
                  </a:lnTo>
                  <a:cubicBezTo>
                    <a:pt x="197935" y="4550245"/>
                    <a:pt x="350594" y="4747142"/>
                    <a:pt x="520779" y="4907591"/>
                  </a:cubicBezTo>
                  <a:cubicBezTo>
                    <a:pt x="763600" y="5136565"/>
                    <a:pt x="1043821" y="5291288"/>
                    <a:pt x="1377154" y="5380604"/>
                  </a:cubicBezTo>
                  <a:cubicBezTo>
                    <a:pt x="1963029" y="5537589"/>
                    <a:pt x="2470519" y="5282804"/>
                    <a:pt x="3123340" y="4905715"/>
                  </a:cubicBezTo>
                  <a:cubicBezTo>
                    <a:pt x="3269800" y="4821157"/>
                    <a:pt x="3411134" y="4747512"/>
                    <a:pt x="3547863" y="4676342"/>
                  </a:cubicBezTo>
                  <a:cubicBezTo>
                    <a:pt x="3804497" y="4542710"/>
                    <a:pt x="4026085" y="4427393"/>
                    <a:pt x="4186753" y="4289376"/>
                  </a:cubicBezTo>
                  <a:cubicBezTo>
                    <a:pt x="4329009" y="4167293"/>
                    <a:pt x="4410589" y="4037181"/>
                    <a:pt x="4459565" y="3854399"/>
                  </a:cubicBezTo>
                  <a:cubicBezTo>
                    <a:pt x="4548302" y="3523229"/>
                    <a:pt x="4568981" y="3185183"/>
                    <a:pt x="4521015" y="2849377"/>
                  </a:cubicBezTo>
                  <a:cubicBezTo>
                    <a:pt x="4474709" y="2524680"/>
                    <a:pt x="4366564" y="2215756"/>
                    <a:pt x="4199723" y="1931213"/>
                  </a:cubicBezTo>
                  <a:cubicBezTo>
                    <a:pt x="3863270" y="1357325"/>
                    <a:pt x="3323982" y="946439"/>
                    <a:pt x="2681217" y="774211"/>
                  </a:cubicBezTo>
                  <a:cubicBezTo>
                    <a:pt x="2001139" y="591984"/>
                    <a:pt x="1476322" y="649699"/>
                    <a:pt x="926547" y="967112"/>
                  </a:cubicBezTo>
                  <a:cubicBezTo>
                    <a:pt x="740730" y="1074393"/>
                    <a:pt x="668642" y="1143989"/>
                    <a:pt x="622677" y="1197863"/>
                  </a:cubicBezTo>
                  <a:cubicBezTo>
                    <a:pt x="555599" y="1276450"/>
                    <a:pt x="492360" y="1390031"/>
                    <a:pt x="404892" y="1547314"/>
                  </a:cubicBezTo>
                  <a:cubicBezTo>
                    <a:pt x="317047" y="1705133"/>
                    <a:pt x="204816" y="1906756"/>
                    <a:pt x="40135" y="2159090"/>
                  </a:cubicBezTo>
                  <a:lnTo>
                    <a:pt x="0" y="2219367"/>
                  </a:lnTo>
                  <a:lnTo>
                    <a:pt x="0" y="915659"/>
                  </a:lnTo>
                  <a:lnTo>
                    <a:pt x="58609" y="828051"/>
                  </a:lnTo>
                  <a:cubicBezTo>
                    <a:pt x="177453" y="670481"/>
                    <a:pt x="325846" y="538291"/>
                    <a:pt x="590688" y="385385"/>
                  </a:cubicBezTo>
                  <a:cubicBezTo>
                    <a:pt x="1032158" y="130559"/>
                    <a:pt x="1474329" y="3750"/>
                    <a:pt x="1951393" y="8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2A9D1364-B6A3-44CB-9FBA-C528F0CE909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0" y="319367"/>
              <a:ext cx="5217957" cy="6100079"/>
            </a:xfrm>
            <a:custGeom>
              <a:avLst/>
              <a:gdLst>
                <a:gd name="connsiteX0" fmla="*/ 1951394 w 5217957"/>
                <a:gd name="connsiteY0" fmla="*/ 82 h 6100079"/>
                <a:gd name="connsiteX1" fmla="*/ 2855178 w 5217957"/>
                <a:gd name="connsiteY1" fmla="*/ 125419 h 6100079"/>
                <a:gd name="connsiteX2" fmla="*/ 4779341 w 5217957"/>
                <a:gd name="connsiteY2" fmla="*/ 1591542 h 6100079"/>
                <a:gd name="connsiteX3" fmla="*/ 5108574 w 5217957"/>
                <a:gd name="connsiteY3" fmla="*/ 4028416 h 6100079"/>
                <a:gd name="connsiteX4" fmla="*/ 3459359 w 5217957"/>
                <a:gd name="connsiteY4" fmla="*/ 5487716 h 6100079"/>
                <a:gd name="connsiteX5" fmla="*/ 1203275 w 5217957"/>
                <a:gd name="connsiteY5" fmla="*/ 6029534 h 6100079"/>
                <a:gd name="connsiteX6" fmla="*/ 59921 w 5217957"/>
                <a:gd name="connsiteY6" fmla="*/ 5396467 h 6100079"/>
                <a:gd name="connsiteX7" fmla="*/ 0 w 5217957"/>
                <a:gd name="connsiteY7" fmla="*/ 5333381 h 6100079"/>
                <a:gd name="connsiteX8" fmla="*/ 0 w 5217957"/>
                <a:gd name="connsiteY8" fmla="*/ 4427327 h 6100079"/>
                <a:gd name="connsiteX9" fmla="*/ 112056 w 5217957"/>
                <a:gd name="connsiteY9" fmla="*/ 4602502 h 6100079"/>
                <a:gd name="connsiteX10" fmla="*/ 443875 w 5217957"/>
                <a:gd name="connsiteY10" fmla="*/ 4989110 h 6100079"/>
                <a:gd name="connsiteX11" fmla="*/ 1348175 w 5217957"/>
                <a:gd name="connsiteY11" fmla="*/ 5488759 h 6100079"/>
                <a:gd name="connsiteX12" fmla="*/ 2221463 w 5217957"/>
                <a:gd name="connsiteY12" fmla="*/ 5461704 h 6100079"/>
                <a:gd name="connsiteX13" fmla="*/ 3179339 w 5217957"/>
                <a:gd name="connsiteY13" fmla="*/ 5003023 h 6100079"/>
                <a:gd name="connsiteX14" fmla="*/ 3599638 w 5217957"/>
                <a:gd name="connsiteY14" fmla="*/ 4775996 h 6100079"/>
                <a:gd name="connsiteX15" fmla="*/ 4259765 w 5217957"/>
                <a:gd name="connsiteY15" fmla="*/ 4374667 h 6100079"/>
                <a:gd name="connsiteX16" fmla="*/ 4567742 w 5217957"/>
                <a:gd name="connsiteY16" fmla="*/ 3883732 h 6100079"/>
                <a:gd name="connsiteX17" fmla="*/ 4631929 w 5217957"/>
                <a:gd name="connsiteY17" fmla="*/ 2833886 h 6100079"/>
                <a:gd name="connsiteX18" fmla="*/ 4296412 w 5217957"/>
                <a:gd name="connsiteY18" fmla="*/ 1874932 h 6100079"/>
                <a:gd name="connsiteX19" fmla="*/ 2710219 w 5217957"/>
                <a:gd name="connsiteY19" fmla="*/ 666410 h 6100079"/>
                <a:gd name="connsiteX20" fmla="*/ 1732642 w 5217957"/>
                <a:gd name="connsiteY20" fmla="*/ 573480 h 6100079"/>
                <a:gd name="connsiteX21" fmla="*/ 870621 w 5217957"/>
                <a:gd name="connsiteY21" fmla="*/ 870402 h 6100079"/>
                <a:gd name="connsiteX22" fmla="*/ 537555 w 5217957"/>
                <a:gd name="connsiteY22" fmla="*/ 1125324 h 6100079"/>
                <a:gd name="connsiteX23" fmla="*/ 306995 w 5217957"/>
                <a:gd name="connsiteY23" fmla="*/ 1493030 h 6100079"/>
                <a:gd name="connsiteX24" fmla="*/ 23579 w 5217957"/>
                <a:gd name="connsiteY24" fmla="*/ 1977465 h 6100079"/>
                <a:gd name="connsiteX25" fmla="*/ 0 w 5217957"/>
                <a:gd name="connsiteY25" fmla="*/ 2014291 h 6100079"/>
                <a:gd name="connsiteX26" fmla="*/ 0 w 5217957"/>
                <a:gd name="connsiteY26" fmla="*/ 915660 h 6100079"/>
                <a:gd name="connsiteX27" fmla="*/ 58609 w 5217957"/>
                <a:gd name="connsiteY27" fmla="*/ 828051 h 6100079"/>
                <a:gd name="connsiteX28" fmla="*/ 590689 w 5217957"/>
                <a:gd name="connsiteY28" fmla="*/ 385385 h 6100079"/>
                <a:gd name="connsiteX29" fmla="*/ 1951394 w 5217957"/>
                <a:gd name="connsiteY29" fmla="*/ 82 h 61000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5217957" h="6100079">
                  <a:moveTo>
                    <a:pt x="1951394" y="82"/>
                  </a:moveTo>
                  <a:cubicBezTo>
                    <a:pt x="2237632" y="-2119"/>
                    <a:pt x="2536431" y="40011"/>
                    <a:pt x="2855178" y="125419"/>
                  </a:cubicBezTo>
                  <a:cubicBezTo>
                    <a:pt x="3697704" y="351173"/>
                    <a:pt x="4370491" y="894159"/>
                    <a:pt x="4779341" y="1591542"/>
                  </a:cubicBezTo>
                  <a:cubicBezTo>
                    <a:pt x="5195535" y="2301324"/>
                    <a:pt x="5338357" y="3170855"/>
                    <a:pt x="5108574" y="4028416"/>
                  </a:cubicBezTo>
                  <a:cubicBezTo>
                    <a:pt x="4880820" y="4878406"/>
                    <a:pt x="4165604" y="5079965"/>
                    <a:pt x="3459359" y="5487716"/>
                  </a:cubicBezTo>
                  <a:cubicBezTo>
                    <a:pt x="2753115" y="5895466"/>
                    <a:pt x="2053265" y="6257288"/>
                    <a:pt x="1203275" y="6029534"/>
                  </a:cubicBezTo>
                  <a:cubicBezTo>
                    <a:pt x="739885" y="5905369"/>
                    <a:pt x="366400" y="5685345"/>
                    <a:pt x="59921" y="5396467"/>
                  </a:cubicBezTo>
                  <a:lnTo>
                    <a:pt x="0" y="5333381"/>
                  </a:lnTo>
                  <a:lnTo>
                    <a:pt x="0" y="4427327"/>
                  </a:lnTo>
                  <a:lnTo>
                    <a:pt x="112056" y="4602502"/>
                  </a:lnTo>
                  <a:cubicBezTo>
                    <a:pt x="215300" y="4749260"/>
                    <a:pt x="325419" y="4877443"/>
                    <a:pt x="443875" y="4989110"/>
                  </a:cubicBezTo>
                  <a:cubicBezTo>
                    <a:pt x="700709" y="5231113"/>
                    <a:pt x="996455" y="5394516"/>
                    <a:pt x="1348175" y="5488759"/>
                  </a:cubicBezTo>
                  <a:cubicBezTo>
                    <a:pt x="1633379" y="5565179"/>
                    <a:pt x="1910917" y="5556430"/>
                    <a:pt x="2221463" y="5461704"/>
                  </a:cubicBezTo>
                  <a:cubicBezTo>
                    <a:pt x="2541923" y="5363721"/>
                    <a:pt x="2870374" y="5181404"/>
                    <a:pt x="3179339" y="5003023"/>
                  </a:cubicBezTo>
                  <a:cubicBezTo>
                    <a:pt x="3323713" y="4919760"/>
                    <a:pt x="3463978" y="4846641"/>
                    <a:pt x="3599638" y="4775996"/>
                  </a:cubicBezTo>
                  <a:cubicBezTo>
                    <a:pt x="3862436" y="4639263"/>
                    <a:pt x="4089314" y="4521074"/>
                    <a:pt x="4259765" y="4374667"/>
                  </a:cubicBezTo>
                  <a:cubicBezTo>
                    <a:pt x="4418282" y="4238625"/>
                    <a:pt x="4513201" y="4087280"/>
                    <a:pt x="4567742" y="3883732"/>
                  </a:cubicBezTo>
                  <a:cubicBezTo>
                    <a:pt x="4660420" y="3537853"/>
                    <a:pt x="4682033" y="3184640"/>
                    <a:pt x="4631929" y="2833886"/>
                  </a:cubicBezTo>
                  <a:cubicBezTo>
                    <a:pt x="4583584" y="2494734"/>
                    <a:pt x="4470646" y="2172121"/>
                    <a:pt x="4296412" y="1874932"/>
                  </a:cubicBezTo>
                  <a:cubicBezTo>
                    <a:pt x="3944879" y="1275559"/>
                    <a:pt x="3381537" y="846289"/>
                    <a:pt x="2710219" y="666410"/>
                  </a:cubicBezTo>
                  <a:cubicBezTo>
                    <a:pt x="2349955" y="569877"/>
                    <a:pt x="2030161" y="539483"/>
                    <a:pt x="1732642" y="573480"/>
                  </a:cubicBezTo>
                  <a:cubicBezTo>
                    <a:pt x="1440866" y="606814"/>
                    <a:pt x="1158880" y="703976"/>
                    <a:pt x="870621" y="870402"/>
                  </a:cubicBezTo>
                  <a:cubicBezTo>
                    <a:pt x="670160" y="986048"/>
                    <a:pt x="589753" y="1064195"/>
                    <a:pt x="537555" y="1125324"/>
                  </a:cubicBezTo>
                  <a:cubicBezTo>
                    <a:pt x="463218" y="1212400"/>
                    <a:pt x="397708" y="1330125"/>
                    <a:pt x="306995" y="1493030"/>
                  </a:cubicBezTo>
                  <a:cubicBezTo>
                    <a:pt x="234596" y="1623167"/>
                    <a:pt x="145436" y="1783409"/>
                    <a:pt x="23579" y="1977465"/>
                  </a:cubicBezTo>
                  <a:lnTo>
                    <a:pt x="0" y="2014291"/>
                  </a:lnTo>
                  <a:lnTo>
                    <a:pt x="0" y="915660"/>
                  </a:lnTo>
                  <a:lnTo>
                    <a:pt x="58609" y="828051"/>
                  </a:lnTo>
                  <a:cubicBezTo>
                    <a:pt x="177453" y="670481"/>
                    <a:pt x="325847" y="538291"/>
                    <a:pt x="590689" y="385385"/>
                  </a:cubicBezTo>
                  <a:cubicBezTo>
                    <a:pt x="1032159" y="130559"/>
                    <a:pt x="1474330" y="3750"/>
                    <a:pt x="1951394" y="8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2" name="Titolo 1">
            <a:extLst>
              <a:ext uri="{FF2B5EF4-FFF2-40B4-BE49-F238E27FC236}">
                <a16:creationId xmlns:a16="http://schemas.microsoft.com/office/drawing/2014/main" id="{95DDF9A0-747B-9148-9C86-FF1C0444CD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1243013"/>
            <a:ext cx="3855720" cy="4371974"/>
          </a:xfrm>
        </p:spPr>
        <p:txBody>
          <a:bodyPr>
            <a:normAutofit/>
          </a:bodyPr>
          <a:lstStyle/>
          <a:p>
            <a:r>
              <a:rPr lang="it-IT" sz="3600">
                <a:solidFill>
                  <a:schemeClr val="tx2"/>
                </a:solidFill>
              </a:rPr>
              <a:t>Identità territoriale: una definizione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D13ECADC-BECB-FC40-AD90-B705A16431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15811" y="804672"/>
            <a:ext cx="6535921" cy="5857810"/>
          </a:xfrm>
        </p:spPr>
        <p:txBody>
          <a:bodyPr anchor="ctr">
            <a:normAutofit/>
          </a:bodyPr>
          <a:lstStyle/>
          <a:p>
            <a:r>
              <a:rPr lang="it-IT" sz="1800" b="1" dirty="0">
                <a:solidFill>
                  <a:schemeClr val="tx2"/>
                </a:solidFill>
              </a:rPr>
              <a:t>l’identificazione delle persone </a:t>
            </a:r>
            <a:r>
              <a:rPr lang="it-IT" sz="1800" dirty="0">
                <a:solidFill>
                  <a:schemeClr val="tx2"/>
                </a:solidFill>
              </a:rPr>
              <a:t>con l'unità territoriale o le unità territoriali in cui vivono in relazione al </a:t>
            </a:r>
            <a:r>
              <a:rPr lang="it-IT" sz="1800" b="1" dirty="0">
                <a:solidFill>
                  <a:schemeClr val="tx2"/>
                </a:solidFill>
              </a:rPr>
              <a:t>sistema sociale territoriale </a:t>
            </a:r>
            <a:r>
              <a:rPr lang="it-IT" sz="1800" dirty="0">
                <a:solidFill>
                  <a:schemeClr val="tx2"/>
                </a:solidFill>
              </a:rPr>
              <a:t>(inteso come: persone, tradizioni, cultura e paesaggio e che abbraccia la sfera emozionale, legami tra gli abitanti). Una nuda fisica geografica</a:t>
            </a:r>
          </a:p>
          <a:p>
            <a:r>
              <a:rPr lang="it-IT" sz="1800" dirty="0">
                <a:solidFill>
                  <a:schemeClr val="tx2"/>
                </a:solidFill>
              </a:rPr>
              <a:t>L’identità territoriale coinvolge il territorio</a:t>
            </a:r>
            <a:r>
              <a:rPr lang="it-IT" sz="1800" b="1" dirty="0">
                <a:solidFill>
                  <a:schemeClr val="tx2"/>
                </a:solidFill>
              </a:rPr>
              <a:t>, la coscienza e i legami emotivi tra gli abitanti e il loro spazio.</a:t>
            </a:r>
          </a:p>
          <a:p>
            <a:r>
              <a:rPr lang="it-IT" sz="1800" dirty="0">
                <a:solidFill>
                  <a:schemeClr val="tx2"/>
                </a:solidFill>
              </a:rPr>
              <a:t>La </a:t>
            </a:r>
            <a:r>
              <a:rPr lang="it-IT" sz="1800" b="1" dirty="0">
                <a:solidFill>
                  <a:schemeClr val="tx2"/>
                </a:solidFill>
              </a:rPr>
              <a:t>somiglianza</a:t>
            </a:r>
            <a:r>
              <a:rPr lang="it-IT" sz="1800" dirty="0">
                <a:solidFill>
                  <a:schemeClr val="tx2"/>
                </a:solidFill>
              </a:rPr>
              <a:t> è correlata ai confini geografici condivisi, alle memorie storiche, alle memorie comuni istituzionali e quadri economici.</a:t>
            </a:r>
          </a:p>
          <a:p>
            <a:r>
              <a:rPr lang="it-IT" sz="1800" dirty="0">
                <a:solidFill>
                  <a:schemeClr val="tx2"/>
                </a:solidFill>
              </a:rPr>
              <a:t> </a:t>
            </a:r>
            <a:r>
              <a:rPr lang="it-IT" sz="1800" b="1" dirty="0">
                <a:solidFill>
                  <a:schemeClr val="tx2"/>
                </a:solidFill>
              </a:rPr>
              <a:t>Solidarietà </a:t>
            </a:r>
            <a:r>
              <a:rPr lang="it-IT" sz="1800" dirty="0">
                <a:solidFill>
                  <a:schemeClr val="tx2"/>
                </a:solidFill>
              </a:rPr>
              <a:t>principalmente avviene quando gli interessi individuali e collettivi si sovrappongono in una certa misura originando la reciprocità e il sostegno di comportamenti reciprocamente vantaggiosi.</a:t>
            </a:r>
          </a:p>
          <a:p>
            <a:endParaRPr lang="en-GB" sz="18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455859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D1942232-83D0-49E2-AF9B-1F97E3C1EF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E9E70D72-6E23-4015-A4A6-85C120C191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BB09B679-2CDA-EA43-A5D6-91FB497CE3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43137" y="1163848"/>
            <a:ext cx="9558337" cy="850690"/>
          </a:xfrm>
        </p:spPr>
        <p:txBody>
          <a:bodyPr anchor="b">
            <a:normAutofit/>
          </a:bodyPr>
          <a:lstStyle/>
          <a:p>
            <a:pPr algn="ctr"/>
            <a:r>
              <a:rPr lang="it-IT" sz="3600" dirty="0">
                <a:solidFill>
                  <a:schemeClr val="tx2"/>
                </a:solidFill>
              </a:rPr>
              <a:t>La via </a:t>
            </a:r>
            <a:r>
              <a:rPr lang="it-IT" sz="3600" dirty="0" err="1">
                <a:solidFill>
                  <a:schemeClr val="tx2"/>
                </a:solidFill>
              </a:rPr>
              <a:t>Nicolaiana</a:t>
            </a:r>
            <a:r>
              <a:rPr lang="it-IT" sz="3600" dirty="0">
                <a:solidFill>
                  <a:schemeClr val="tx2"/>
                </a:solidFill>
              </a:rPr>
              <a:t> e 4 modelli di identità territoriale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C28A977F-B603-4D81-B0FC-C8DE048A79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305" y="-1"/>
            <a:ext cx="3362070" cy="2522848"/>
            <a:chOff x="-305" y="-1"/>
            <a:chExt cx="3832880" cy="2876136"/>
          </a:xfrm>
        </p:grpSpPr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0183CE8C-E039-4B2F-A36E-5FD5CD5DE19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1"/>
              <a:ext cx="3815424" cy="2653659"/>
            </a:xfrm>
            <a:custGeom>
              <a:avLst/>
              <a:gdLst>
                <a:gd name="connsiteX0" fmla="*/ 3203055 w 3815424"/>
                <a:gd name="connsiteY0" fmla="*/ 0 h 2653659"/>
                <a:gd name="connsiteX1" fmla="*/ 3815424 w 3815424"/>
                <a:gd name="connsiteY1" fmla="*/ 0 h 2653659"/>
                <a:gd name="connsiteX2" fmla="*/ 3801025 w 3815424"/>
                <a:gd name="connsiteY2" fmla="*/ 214243 h 2653659"/>
                <a:gd name="connsiteX3" fmla="*/ 587142 w 3815424"/>
                <a:gd name="connsiteY3" fmla="*/ 2653659 h 2653659"/>
                <a:gd name="connsiteX4" fmla="*/ 53389 w 3815424"/>
                <a:gd name="connsiteY4" fmla="*/ 2605041 h 2653659"/>
                <a:gd name="connsiteX5" fmla="*/ 0 w 3815424"/>
                <a:gd name="connsiteY5" fmla="*/ 2593136 h 2653659"/>
                <a:gd name="connsiteX6" fmla="*/ 0 w 3815424"/>
                <a:gd name="connsiteY6" fmla="*/ 1994836 h 2653659"/>
                <a:gd name="connsiteX7" fmla="*/ 159710 w 3815424"/>
                <a:gd name="connsiteY7" fmla="*/ 2035054 h 2653659"/>
                <a:gd name="connsiteX8" fmla="*/ 587142 w 3815424"/>
                <a:gd name="connsiteY8" fmla="*/ 2075152 h 2653659"/>
                <a:gd name="connsiteX9" fmla="*/ 1549283 w 3815424"/>
                <a:gd name="connsiteY9" fmla="*/ 1900153 h 2653659"/>
                <a:gd name="connsiteX10" fmla="*/ 2406698 w 3815424"/>
                <a:gd name="connsiteY10" fmla="*/ 1418450 h 2653659"/>
                <a:gd name="connsiteX11" fmla="*/ 2996069 w 3815424"/>
                <a:gd name="connsiteY11" fmla="*/ 728678 h 2653659"/>
                <a:gd name="connsiteX12" fmla="*/ 3193967 w 3815424"/>
                <a:gd name="connsiteY12" fmla="*/ 137719 h 26536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815424" h="2653659">
                  <a:moveTo>
                    <a:pt x="3203055" y="0"/>
                  </a:moveTo>
                  <a:lnTo>
                    <a:pt x="3815424" y="0"/>
                  </a:lnTo>
                  <a:lnTo>
                    <a:pt x="3801025" y="214243"/>
                  </a:lnTo>
                  <a:cubicBezTo>
                    <a:pt x="3616317" y="1584467"/>
                    <a:pt x="2091637" y="2653659"/>
                    <a:pt x="587142" y="2653659"/>
                  </a:cubicBezTo>
                  <a:cubicBezTo>
                    <a:pt x="400192" y="2653659"/>
                    <a:pt x="222112" y="2636953"/>
                    <a:pt x="53389" y="2605041"/>
                  </a:cubicBezTo>
                  <a:lnTo>
                    <a:pt x="0" y="2593136"/>
                  </a:lnTo>
                  <a:lnTo>
                    <a:pt x="0" y="1994836"/>
                  </a:lnTo>
                  <a:lnTo>
                    <a:pt x="159710" y="2035054"/>
                  </a:lnTo>
                  <a:cubicBezTo>
                    <a:pt x="295467" y="2061726"/>
                    <a:pt x="438268" y="2075152"/>
                    <a:pt x="587142" y="2075152"/>
                  </a:cubicBezTo>
                  <a:cubicBezTo>
                    <a:pt x="901731" y="2075152"/>
                    <a:pt x="1234490" y="2014697"/>
                    <a:pt x="1549283" y="1900153"/>
                  </a:cubicBezTo>
                  <a:cubicBezTo>
                    <a:pt x="1860709" y="1786959"/>
                    <a:pt x="2157231" y="1620350"/>
                    <a:pt x="2406698" y="1418450"/>
                  </a:cubicBezTo>
                  <a:cubicBezTo>
                    <a:pt x="2655859" y="1216840"/>
                    <a:pt x="2859596" y="978302"/>
                    <a:pt x="2996069" y="728678"/>
                  </a:cubicBezTo>
                  <a:cubicBezTo>
                    <a:pt x="3101178" y="536396"/>
                    <a:pt x="3167417" y="338366"/>
                    <a:pt x="3193967" y="13771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3EB77281-FAB4-40D0-B3F3-264EC4AB20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-1"/>
              <a:ext cx="3815424" cy="2653660"/>
            </a:xfrm>
            <a:custGeom>
              <a:avLst/>
              <a:gdLst>
                <a:gd name="connsiteX0" fmla="*/ 3305038 w 3815424"/>
                <a:gd name="connsiteY0" fmla="*/ 0 h 2653660"/>
                <a:gd name="connsiteX1" fmla="*/ 3815424 w 3815424"/>
                <a:gd name="connsiteY1" fmla="*/ 0 h 2653660"/>
                <a:gd name="connsiteX2" fmla="*/ 3801025 w 3815424"/>
                <a:gd name="connsiteY2" fmla="*/ 214244 h 2653660"/>
                <a:gd name="connsiteX3" fmla="*/ 587142 w 3815424"/>
                <a:gd name="connsiteY3" fmla="*/ 2653660 h 2653660"/>
                <a:gd name="connsiteX4" fmla="*/ 53389 w 3815424"/>
                <a:gd name="connsiteY4" fmla="*/ 2605042 h 2653660"/>
                <a:gd name="connsiteX5" fmla="*/ 0 w 3815424"/>
                <a:gd name="connsiteY5" fmla="*/ 2593137 h 2653660"/>
                <a:gd name="connsiteX6" fmla="*/ 0 w 3815424"/>
                <a:gd name="connsiteY6" fmla="*/ 2094444 h 2653660"/>
                <a:gd name="connsiteX7" fmla="*/ 137675 w 3815424"/>
                <a:gd name="connsiteY7" fmla="*/ 2129195 h 2653660"/>
                <a:gd name="connsiteX8" fmla="*/ 587142 w 3815424"/>
                <a:gd name="connsiteY8" fmla="*/ 2171571 h 2653660"/>
                <a:gd name="connsiteX9" fmla="*/ 1585826 w 3815424"/>
                <a:gd name="connsiteY9" fmla="*/ 1990112 h 2653660"/>
                <a:gd name="connsiteX10" fmla="*/ 2473046 w 3815424"/>
                <a:gd name="connsiteY10" fmla="*/ 1491633 h 2653660"/>
                <a:gd name="connsiteX11" fmla="*/ 3086710 w 3815424"/>
                <a:gd name="connsiteY11" fmla="*/ 772838 h 2653660"/>
                <a:gd name="connsiteX12" fmla="*/ 3295217 w 3815424"/>
                <a:gd name="connsiteY12" fmla="*/ 149229 h 26536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815424" h="2653660">
                  <a:moveTo>
                    <a:pt x="3305038" y="0"/>
                  </a:moveTo>
                  <a:lnTo>
                    <a:pt x="3815424" y="0"/>
                  </a:lnTo>
                  <a:lnTo>
                    <a:pt x="3801025" y="214244"/>
                  </a:lnTo>
                  <a:cubicBezTo>
                    <a:pt x="3616317" y="1584467"/>
                    <a:pt x="2091637" y="2653660"/>
                    <a:pt x="587142" y="2653660"/>
                  </a:cubicBezTo>
                  <a:cubicBezTo>
                    <a:pt x="400192" y="2653660"/>
                    <a:pt x="222112" y="2636954"/>
                    <a:pt x="53389" y="2605042"/>
                  </a:cubicBezTo>
                  <a:lnTo>
                    <a:pt x="0" y="2593137"/>
                  </a:lnTo>
                  <a:lnTo>
                    <a:pt x="0" y="2094444"/>
                  </a:lnTo>
                  <a:lnTo>
                    <a:pt x="137675" y="2129195"/>
                  </a:lnTo>
                  <a:cubicBezTo>
                    <a:pt x="280616" y="2157374"/>
                    <a:pt x="430766" y="2171571"/>
                    <a:pt x="587142" y="2171571"/>
                  </a:cubicBezTo>
                  <a:cubicBezTo>
                    <a:pt x="918879" y="2171571"/>
                    <a:pt x="1254904" y="2110634"/>
                    <a:pt x="1585826" y="1990112"/>
                  </a:cubicBezTo>
                  <a:cubicBezTo>
                    <a:pt x="1908071" y="1873061"/>
                    <a:pt x="2214800" y="1700666"/>
                    <a:pt x="2473046" y="1491633"/>
                  </a:cubicBezTo>
                  <a:cubicBezTo>
                    <a:pt x="2735782" y="1279031"/>
                    <a:pt x="2942276" y="1037118"/>
                    <a:pt x="3086710" y="772838"/>
                  </a:cubicBezTo>
                  <a:cubicBezTo>
                    <a:pt x="3197408" y="570216"/>
                    <a:pt x="3267226" y="361248"/>
                    <a:pt x="3295217" y="14922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815E59F3-75FC-494F-8737-5F00A4964FE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1"/>
              <a:ext cx="3815986" cy="2675935"/>
            </a:xfrm>
            <a:custGeom>
              <a:avLst/>
              <a:gdLst>
                <a:gd name="connsiteX0" fmla="*/ 3648768 w 3815986"/>
                <a:gd name="connsiteY0" fmla="*/ 0 h 2675935"/>
                <a:gd name="connsiteX1" fmla="*/ 3815986 w 3815986"/>
                <a:gd name="connsiteY1" fmla="*/ 0 h 2675935"/>
                <a:gd name="connsiteX2" fmla="*/ 3804695 w 3815986"/>
                <a:gd name="connsiteY2" fmla="*/ 200084 h 2675935"/>
                <a:gd name="connsiteX3" fmla="*/ 3762590 w 3815986"/>
                <a:gd name="connsiteY3" fmla="*/ 455543 h 2675935"/>
                <a:gd name="connsiteX4" fmla="*/ 3592332 w 3815986"/>
                <a:gd name="connsiteY4" fmla="*/ 947274 h 2675935"/>
                <a:gd name="connsiteX5" fmla="*/ 2953967 w 3815986"/>
                <a:gd name="connsiteY5" fmla="*/ 1782349 h 2675935"/>
                <a:gd name="connsiteX6" fmla="*/ 2530669 w 3815986"/>
                <a:gd name="connsiteY6" fmla="*/ 2109494 h 2675935"/>
                <a:gd name="connsiteX7" fmla="*/ 2057561 w 3815986"/>
                <a:gd name="connsiteY7" fmla="*/ 2369245 h 2675935"/>
                <a:gd name="connsiteX8" fmla="*/ 1007330 w 3815986"/>
                <a:gd name="connsiteY8" fmla="*/ 2655701 h 2675935"/>
                <a:gd name="connsiteX9" fmla="*/ 732765 w 3815986"/>
                <a:gd name="connsiteY9" fmla="*/ 2674696 h 2675935"/>
                <a:gd name="connsiteX10" fmla="*/ 457666 w 3815986"/>
                <a:gd name="connsiteY10" fmla="*/ 2670839 h 2675935"/>
                <a:gd name="connsiteX11" fmla="*/ 183574 w 3815986"/>
                <a:gd name="connsiteY11" fmla="*/ 2643312 h 2675935"/>
                <a:gd name="connsiteX12" fmla="*/ 0 w 3815986"/>
                <a:gd name="connsiteY12" fmla="*/ 2607798 h 2675935"/>
                <a:gd name="connsiteX13" fmla="*/ 0 w 3815986"/>
                <a:gd name="connsiteY13" fmla="*/ 2356652 h 2675935"/>
                <a:gd name="connsiteX14" fmla="*/ 222195 w 3815986"/>
                <a:gd name="connsiteY14" fmla="*/ 2396940 h 2675935"/>
                <a:gd name="connsiteX15" fmla="*/ 472364 w 3815986"/>
                <a:gd name="connsiteY15" fmla="*/ 2419092 h 2675935"/>
                <a:gd name="connsiteX16" fmla="*/ 974972 w 3815986"/>
                <a:gd name="connsiteY16" fmla="*/ 2402122 h 2675935"/>
                <a:gd name="connsiteX17" fmla="*/ 1468292 w 3815986"/>
                <a:gd name="connsiteY17" fmla="*/ 2304162 h 2675935"/>
                <a:gd name="connsiteX18" fmla="*/ 1940176 w 3815986"/>
                <a:gd name="connsiteY18" fmla="*/ 2133695 h 2675935"/>
                <a:gd name="connsiteX19" fmla="*/ 2783403 w 3815986"/>
                <a:gd name="connsiteY19" fmla="*/ 1609954 h 2675935"/>
                <a:gd name="connsiteX20" fmla="*/ 3128104 w 3815986"/>
                <a:gd name="connsiteY20" fmla="*/ 1260439 h 2675935"/>
                <a:gd name="connsiteX21" fmla="*/ 3400639 w 3815986"/>
                <a:gd name="connsiteY21" fmla="*/ 859052 h 2675935"/>
                <a:gd name="connsiteX22" fmla="*/ 3585595 w 3815986"/>
                <a:gd name="connsiteY22" fmla="*/ 415336 h 2675935"/>
                <a:gd name="connsiteX23" fmla="*/ 3635918 w 3815986"/>
                <a:gd name="connsiteY23" fmla="*/ 181137 h 26759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3815986" h="2675935">
                  <a:moveTo>
                    <a:pt x="3648768" y="0"/>
                  </a:moveTo>
                  <a:lnTo>
                    <a:pt x="3815986" y="0"/>
                  </a:lnTo>
                  <a:lnTo>
                    <a:pt x="3804695" y="200084"/>
                  </a:lnTo>
                  <a:cubicBezTo>
                    <a:pt x="3795228" y="285751"/>
                    <a:pt x="3781167" y="371032"/>
                    <a:pt x="3762590" y="455543"/>
                  </a:cubicBezTo>
                  <a:cubicBezTo>
                    <a:pt x="3725537" y="624467"/>
                    <a:pt x="3668784" y="790112"/>
                    <a:pt x="3592332" y="947274"/>
                  </a:cubicBezTo>
                  <a:cubicBezTo>
                    <a:pt x="3438712" y="1261596"/>
                    <a:pt x="3216091" y="1542847"/>
                    <a:pt x="2953967" y="1782349"/>
                  </a:cubicBezTo>
                  <a:cubicBezTo>
                    <a:pt x="2822599" y="1902099"/>
                    <a:pt x="2680615" y="2011341"/>
                    <a:pt x="2530669" y="2109494"/>
                  </a:cubicBezTo>
                  <a:cubicBezTo>
                    <a:pt x="2380520" y="2207551"/>
                    <a:pt x="2222510" y="2294906"/>
                    <a:pt x="2057561" y="2369245"/>
                  </a:cubicBezTo>
                  <a:cubicBezTo>
                    <a:pt x="1727252" y="2516859"/>
                    <a:pt x="1371629" y="2614434"/>
                    <a:pt x="1007330" y="2655701"/>
                  </a:cubicBezTo>
                  <a:cubicBezTo>
                    <a:pt x="916281" y="2665873"/>
                    <a:pt x="824568" y="2672188"/>
                    <a:pt x="732765" y="2674696"/>
                  </a:cubicBezTo>
                  <a:cubicBezTo>
                    <a:pt x="640963" y="2677203"/>
                    <a:pt x="549072" y="2675901"/>
                    <a:pt x="457666" y="2670839"/>
                  </a:cubicBezTo>
                  <a:cubicBezTo>
                    <a:pt x="366106" y="2665584"/>
                    <a:pt x="274572" y="2656521"/>
                    <a:pt x="183574" y="2643312"/>
                  </a:cubicBezTo>
                  <a:lnTo>
                    <a:pt x="0" y="2607798"/>
                  </a:lnTo>
                  <a:lnTo>
                    <a:pt x="0" y="2356652"/>
                  </a:lnTo>
                  <a:lnTo>
                    <a:pt x="222195" y="2396940"/>
                  </a:lnTo>
                  <a:cubicBezTo>
                    <a:pt x="304990" y="2407980"/>
                    <a:pt x="388511" y="2415283"/>
                    <a:pt x="472364" y="2419092"/>
                  </a:cubicBezTo>
                  <a:cubicBezTo>
                    <a:pt x="640376" y="2427095"/>
                    <a:pt x="808184" y="2421791"/>
                    <a:pt x="974972" y="2402122"/>
                  </a:cubicBezTo>
                  <a:cubicBezTo>
                    <a:pt x="1141658" y="2382358"/>
                    <a:pt x="1306812" y="2349286"/>
                    <a:pt x="1468292" y="2304162"/>
                  </a:cubicBezTo>
                  <a:cubicBezTo>
                    <a:pt x="1629874" y="2259231"/>
                    <a:pt x="1787475" y="2201091"/>
                    <a:pt x="1940176" y="2133695"/>
                  </a:cubicBezTo>
                  <a:cubicBezTo>
                    <a:pt x="2246498" y="2000349"/>
                    <a:pt x="2532507" y="1823520"/>
                    <a:pt x="2783403" y="1609954"/>
                  </a:cubicBezTo>
                  <a:cubicBezTo>
                    <a:pt x="2908442" y="1502833"/>
                    <a:pt x="3024295" y="1385975"/>
                    <a:pt x="3128104" y="1260439"/>
                  </a:cubicBezTo>
                  <a:cubicBezTo>
                    <a:pt x="3232116" y="1135096"/>
                    <a:pt x="3323881" y="1000689"/>
                    <a:pt x="3400639" y="859052"/>
                  </a:cubicBezTo>
                  <a:cubicBezTo>
                    <a:pt x="3477399" y="717510"/>
                    <a:pt x="3541296" y="569316"/>
                    <a:pt x="3585595" y="415336"/>
                  </a:cubicBezTo>
                  <a:cubicBezTo>
                    <a:pt x="3607796" y="338540"/>
                    <a:pt x="3624638" y="260224"/>
                    <a:pt x="3635918" y="181137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43ADDCFA-B066-4D79-AB71-062E66E58FE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-1"/>
              <a:ext cx="3832270" cy="2876136"/>
            </a:xfrm>
            <a:custGeom>
              <a:avLst/>
              <a:gdLst>
                <a:gd name="connsiteX0" fmla="*/ 3800718 w 3832270"/>
                <a:gd name="connsiteY0" fmla="*/ 0 h 2876136"/>
                <a:gd name="connsiteX1" fmla="*/ 3832270 w 3832270"/>
                <a:gd name="connsiteY1" fmla="*/ 0 h 2876136"/>
                <a:gd name="connsiteX2" fmla="*/ 3824562 w 3832270"/>
                <a:gd name="connsiteY2" fmla="*/ 143769 h 2876136"/>
                <a:gd name="connsiteX3" fmla="*/ 3628155 w 3832270"/>
                <a:gd name="connsiteY3" fmla="*/ 922055 h 2876136"/>
                <a:gd name="connsiteX4" fmla="*/ 3514853 w 3832270"/>
                <a:gd name="connsiteY4" fmla="*/ 1169078 h 2876136"/>
                <a:gd name="connsiteX5" fmla="*/ 3379198 w 3832270"/>
                <a:gd name="connsiteY5" fmla="*/ 1407037 h 2876136"/>
                <a:gd name="connsiteX6" fmla="*/ 3043787 w 3832270"/>
                <a:gd name="connsiteY6" fmla="*/ 1848342 h 2876136"/>
                <a:gd name="connsiteX7" fmla="*/ 2845661 w 3832270"/>
                <a:gd name="connsiteY7" fmla="*/ 2047444 h 2876136"/>
                <a:gd name="connsiteX8" fmla="*/ 2793197 w 3832270"/>
                <a:gd name="connsiteY8" fmla="*/ 2094689 h 2876136"/>
                <a:gd name="connsiteX9" fmla="*/ 2739710 w 3832270"/>
                <a:gd name="connsiteY9" fmla="*/ 2140969 h 2876136"/>
                <a:gd name="connsiteX10" fmla="*/ 2629166 w 3832270"/>
                <a:gd name="connsiteY10" fmla="*/ 2229867 h 2876136"/>
                <a:gd name="connsiteX11" fmla="*/ 2145952 w 3832270"/>
                <a:gd name="connsiteY11" fmla="*/ 2535994 h 2876136"/>
                <a:gd name="connsiteX12" fmla="*/ 1034987 w 3832270"/>
                <a:gd name="connsiteY12" fmla="*/ 2863910 h 2876136"/>
                <a:gd name="connsiteX13" fmla="*/ 741909 w 3832270"/>
                <a:gd name="connsiteY13" fmla="*/ 2875939 h 2876136"/>
                <a:gd name="connsiteX14" fmla="*/ 450208 w 3832270"/>
                <a:gd name="connsiteY14" fmla="*/ 2857451 h 2876136"/>
                <a:gd name="connsiteX15" fmla="*/ 22215 w 3832270"/>
                <a:gd name="connsiteY15" fmla="*/ 2775923 h 2876136"/>
                <a:gd name="connsiteX16" fmla="*/ 0 w 3832270"/>
                <a:gd name="connsiteY16" fmla="*/ 2769256 h 2876136"/>
                <a:gd name="connsiteX17" fmla="*/ 0 w 3832270"/>
                <a:gd name="connsiteY17" fmla="*/ 2590612 h 2876136"/>
                <a:gd name="connsiteX18" fmla="*/ 199046 w 3832270"/>
                <a:gd name="connsiteY18" fmla="*/ 2627410 h 2876136"/>
                <a:gd name="connsiteX19" fmla="*/ 468174 w 3832270"/>
                <a:gd name="connsiteY19" fmla="*/ 2649670 h 2876136"/>
                <a:gd name="connsiteX20" fmla="*/ 1003650 w 3832270"/>
                <a:gd name="connsiteY20" fmla="*/ 2622480 h 2876136"/>
                <a:gd name="connsiteX21" fmla="*/ 1266489 w 3832270"/>
                <a:gd name="connsiteY21" fmla="*/ 2573982 h 2876136"/>
                <a:gd name="connsiteX22" fmla="*/ 1524223 w 3832270"/>
                <a:gd name="connsiteY22" fmla="*/ 2504657 h 2876136"/>
                <a:gd name="connsiteX23" fmla="*/ 1775731 w 3832270"/>
                <a:gd name="connsiteY23" fmla="*/ 2416243 h 2876136"/>
                <a:gd name="connsiteX24" fmla="*/ 2019789 w 3832270"/>
                <a:gd name="connsiteY24" fmla="*/ 2309412 h 2876136"/>
                <a:gd name="connsiteX25" fmla="*/ 2482486 w 3832270"/>
                <a:gd name="connsiteY25" fmla="*/ 2046962 h 2876136"/>
                <a:gd name="connsiteX26" fmla="*/ 2591908 w 3832270"/>
                <a:gd name="connsiteY26" fmla="*/ 1971371 h 2876136"/>
                <a:gd name="connsiteX27" fmla="*/ 2645702 w 3832270"/>
                <a:gd name="connsiteY27" fmla="*/ 1932321 h 2876136"/>
                <a:gd name="connsiteX28" fmla="*/ 2698779 w 3832270"/>
                <a:gd name="connsiteY28" fmla="*/ 1892309 h 2876136"/>
                <a:gd name="connsiteX29" fmla="*/ 2903537 w 3832270"/>
                <a:gd name="connsiteY29" fmla="*/ 1722516 h 2876136"/>
                <a:gd name="connsiteX30" fmla="*/ 3269061 w 3832270"/>
                <a:gd name="connsiteY30" fmla="*/ 1337327 h 2876136"/>
                <a:gd name="connsiteX31" fmla="*/ 3424928 w 3832270"/>
                <a:gd name="connsiteY31" fmla="*/ 1122508 h 2876136"/>
                <a:gd name="connsiteX32" fmla="*/ 3557622 w 3832270"/>
                <a:gd name="connsiteY32" fmla="*/ 893226 h 2876136"/>
                <a:gd name="connsiteX33" fmla="*/ 3587019 w 3832270"/>
                <a:gd name="connsiteY33" fmla="*/ 833929 h 2876136"/>
                <a:gd name="connsiteX34" fmla="*/ 3601310 w 3832270"/>
                <a:gd name="connsiteY34" fmla="*/ 804040 h 2876136"/>
                <a:gd name="connsiteX35" fmla="*/ 3614885 w 3832270"/>
                <a:gd name="connsiteY35" fmla="*/ 773861 h 2876136"/>
                <a:gd name="connsiteX36" fmla="*/ 3640812 w 3832270"/>
                <a:gd name="connsiteY36" fmla="*/ 713022 h 2876136"/>
                <a:gd name="connsiteX37" fmla="*/ 3665105 w 3832270"/>
                <a:gd name="connsiteY37" fmla="*/ 651506 h 2876136"/>
                <a:gd name="connsiteX38" fmla="*/ 3744110 w 3832270"/>
                <a:gd name="connsiteY38" fmla="*/ 399567 h 2876136"/>
                <a:gd name="connsiteX39" fmla="*/ 3792123 w 3832270"/>
                <a:gd name="connsiteY39" fmla="*/ 140444 h 28761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3832270" h="2876136">
                  <a:moveTo>
                    <a:pt x="3800718" y="0"/>
                  </a:moveTo>
                  <a:lnTo>
                    <a:pt x="3832270" y="0"/>
                  </a:lnTo>
                  <a:lnTo>
                    <a:pt x="3824562" y="143769"/>
                  </a:lnTo>
                  <a:cubicBezTo>
                    <a:pt x="3797131" y="409191"/>
                    <a:pt x="3730585" y="671345"/>
                    <a:pt x="3628155" y="922055"/>
                  </a:cubicBezTo>
                  <a:cubicBezTo>
                    <a:pt x="3593858" y="1005553"/>
                    <a:pt x="3556704" y="1088280"/>
                    <a:pt x="3514853" y="1169078"/>
                  </a:cubicBezTo>
                  <a:cubicBezTo>
                    <a:pt x="3473616" y="1250166"/>
                    <a:pt x="3428194" y="1329517"/>
                    <a:pt x="3379198" y="1407037"/>
                  </a:cubicBezTo>
                  <a:cubicBezTo>
                    <a:pt x="3281106" y="1561980"/>
                    <a:pt x="3169132" y="1710174"/>
                    <a:pt x="3043787" y="1848342"/>
                  </a:cubicBezTo>
                  <a:cubicBezTo>
                    <a:pt x="2980806" y="1917184"/>
                    <a:pt x="2915071" y="1984001"/>
                    <a:pt x="2845661" y="2047444"/>
                  </a:cubicBezTo>
                  <a:cubicBezTo>
                    <a:pt x="2828411" y="2063450"/>
                    <a:pt x="2811060" y="2079263"/>
                    <a:pt x="2793197" y="2094689"/>
                  </a:cubicBezTo>
                  <a:cubicBezTo>
                    <a:pt x="2775436" y="2110213"/>
                    <a:pt x="2757982" y="2126025"/>
                    <a:pt x="2739710" y="2140969"/>
                  </a:cubicBezTo>
                  <a:cubicBezTo>
                    <a:pt x="2703576" y="2171341"/>
                    <a:pt x="2666524" y="2200749"/>
                    <a:pt x="2629166" y="2229867"/>
                  </a:cubicBezTo>
                  <a:cubicBezTo>
                    <a:pt x="2479015" y="2345569"/>
                    <a:pt x="2316821" y="2448061"/>
                    <a:pt x="2145952" y="2535994"/>
                  </a:cubicBezTo>
                  <a:cubicBezTo>
                    <a:pt x="1804312" y="2711957"/>
                    <a:pt x="1424600" y="2826982"/>
                    <a:pt x="1034987" y="2863910"/>
                  </a:cubicBezTo>
                  <a:cubicBezTo>
                    <a:pt x="937762" y="2873167"/>
                    <a:pt x="839720" y="2877096"/>
                    <a:pt x="741909" y="2875939"/>
                  </a:cubicBezTo>
                  <a:cubicBezTo>
                    <a:pt x="644097" y="2874782"/>
                    <a:pt x="546515" y="2868539"/>
                    <a:pt x="450208" y="2857451"/>
                  </a:cubicBezTo>
                  <a:cubicBezTo>
                    <a:pt x="305520" y="2840674"/>
                    <a:pt x="162095" y="2813810"/>
                    <a:pt x="22215" y="2775923"/>
                  </a:cubicBezTo>
                  <a:lnTo>
                    <a:pt x="0" y="2769256"/>
                  </a:lnTo>
                  <a:lnTo>
                    <a:pt x="0" y="2590612"/>
                  </a:lnTo>
                  <a:lnTo>
                    <a:pt x="199046" y="2627410"/>
                  </a:lnTo>
                  <a:cubicBezTo>
                    <a:pt x="288321" y="2639209"/>
                    <a:pt x="378197" y="2646537"/>
                    <a:pt x="468174" y="2649670"/>
                  </a:cubicBezTo>
                  <a:cubicBezTo>
                    <a:pt x="648333" y="2656805"/>
                    <a:pt x="826655" y="2647163"/>
                    <a:pt x="1003650" y="2622480"/>
                  </a:cubicBezTo>
                  <a:cubicBezTo>
                    <a:pt x="1091943" y="2609658"/>
                    <a:pt x="1179725" y="2593747"/>
                    <a:pt x="1266489" y="2573982"/>
                  </a:cubicBezTo>
                  <a:cubicBezTo>
                    <a:pt x="1353250" y="2553927"/>
                    <a:pt x="1439298" y="2531076"/>
                    <a:pt x="1524223" y="2504657"/>
                  </a:cubicBezTo>
                  <a:cubicBezTo>
                    <a:pt x="1609149" y="2478336"/>
                    <a:pt x="1693052" y="2448833"/>
                    <a:pt x="1775731" y="2416243"/>
                  </a:cubicBezTo>
                  <a:cubicBezTo>
                    <a:pt x="1858309" y="2383557"/>
                    <a:pt x="1939764" y="2347882"/>
                    <a:pt x="2019789" y="2309412"/>
                  </a:cubicBezTo>
                  <a:cubicBezTo>
                    <a:pt x="2179839" y="2232567"/>
                    <a:pt x="2334583" y="2144923"/>
                    <a:pt x="2482486" y="2046962"/>
                  </a:cubicBezTo>
                  <a:cubicBezTo>
                    <a:pt x="2519334" y="2022376"/>
                    <a:pt x="2556081" y="1997403"/>
                    <a:pt x="2591908" y="1971371"/>
                  </a:cubicBezTo>
                  <a:cubicBezTo>
                    <a:pt x="2610077" y="1958644"/>
                    <a:pt x="2627838" y="1945434"/>
                    <a:pt x="2645702" y="1932321"/>
                  </a:cubicBezTo>
                  <a:cubicBezTo>
                    <a:pt x="2663666" y="1919305"/>
                    <a:pt x="2681325" y="1905903"/>
                    <a:pt x="2698779" y="1892309"/>
                  </a:cubicBezTo>
                  <a:cubicBezTo>
                    <a:pt x="2768903" y="1838025"/>
                    <a:pt x="2837496" y="1781717"/>
                    <a:pt x="2903537" y="1722516"/>
                  </a:cubicBezTo>
                  <a:cubicBezTo>
                    <a:pt x="3035926" y="1604501"/>
                    <a:pt x="3158720" y="1475784"/>
                    <a:pt x="3269061" y="1337327"/>
                  </a:cubicBezTo>
                  <a:cubicBezTo>
                    <a:pt x="3324182" y="1268099"/>
                    <a:pt x="3376341" y="1196461"/>
                    <a:pt x="3424928" y="1122508"/>
                  </a:cubicBezTo>
                  <a:cubicBezTo>
                    <a:pt x="3472697" y="1048170"/>
                    <a:pt x="3517814" y="972000"/>
                    <a:pt x="3557622" y="893226"/>
                  </a:cubicBezTo>
                  <a:cubicBezTo>
                    <a:pt x="3567931" y="873654"/>
                    <a:pt x="3577526" y="853791"/>
                    <a:pt x="3587019" y="833929"/>
                  </a:cubicBezTo>
                  <a:lnTo>
                    <a:pt x="3601310" y="804040"/>
                  </a:lnTo>
                  <a:lnTo>
                    <a:pt x="3614885" y="773861"/>
                  </a:lnTo>
                  <a:cubicBezTo>
                    <a:pt x="3623766" y="753709"/>
                    <a:pt x="3632748" y="733559"/>
                    <a:pt x="3640812" y="713022"/>
                  </a:cubicBezTo>
                  <a:cubicBezTo>
                    <a:pt x="3648876" y="692485"/>
                    <a:pt x="3657756" y="672236"/>
                    <a:pt x="3665105" y="651506"/>
                  </a:cubicBezTo>
                  <a:cubicBezTo>
                    <a:pt x="3696544" y="569166"/>
                    <a:pt x="3723185" y="485089"/>
                    <a:pt x="3744110" y="399567"/>
                  </a:cubicBezTo>
                  <a:cubicBezTo>
                    <a:pt x="3765341" y="314238"/>
                    <a:pt x="3781392" y="227654"/>
                    <a:pt x="3792123" y="140444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A253F12C-DDB3-4942-8227-4E270A60ED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4133" y="2347240"/>
            <a:ext cx="11480799" cy="4510240"/>
          </a:xfrm>
        </p:spPr>
        <p:txBody>
          <a:bodyPr anchor="ctr">
            <a:normAutofit fontScale="85000" lnSpcReduction="20000"/>
          </a:bodyPr>
          <a:lstStyle/>
          <a:p>
            <a:pPr>
              <a:spcBef>
                <a:spcPts val="0"/>
              </a:spcBef>
            </a:pPr>
            <a:r>
              <a:rPr lang="it-IT" b="1" dirty="0">
                <a:solidFill>
                  <a:schemeClr val="tx2"/>
                </a:solidFill>
              </a:rPr>
              <a:t>a) localismo individualistico</a:t>
            </a:r>
            <a:r>
              <a:rPr lang="it-IT" dirty="0">
                <a:solidFill>
                  <a:schemeClr val="tx2"/>
                </a:solidFill>
              </a:rPr>
              <a:t>: gli abitanti sono caratterizzati da oggettive somiglianze - vivere nello stesso luogo e di condividere confini geografici, quadri istituzionali, regolamenti economici o norme e doveri formali-  </a:t>
            </a:r>
            <a:r>
              <a:rPr lang="it-IT" i="1" dirty="0">
                <a:solidFill>
                  <a:schemeClr val="tx2"/>
                </a:solidFill>
              </a:rPr>
              <a:t>ma non vi è solidarietà o collettività. Identità territoriale non è attiva,.</a:t>
            </a:r>
          </a:p>
          <a:p>
            <a:r>
              <a:rPr lang="it-IT" dirty="0">
                <a:solidFill>
                  <a:schemeClr val="tx2"/>
                </a:solidFill>
              </a:rPr>
              <a:t>b) </a:t>
            </a:r>
            <a:r>
              <a:rPr lang="it-IT" b="1" dirty="0">
                <a:solidFill>
                  <a:schemeClr val="tx2"/>
                </a:solidFill>
              </a:rPr>
              <a:t>localismo di comunità </a:t>
            </a:r>
            <a:r>
              <a:rPr lang="it-IT" dirty="0">
                <a:solidFill>
                  <a:schemeClr val="tx2"/>
                </a:solidFill>
              </a:rPr>
              <a:t>:Gli abitanti formano una vera e propria </a:t>
            </a:r>
            <a:r>
              <a:rPr lang="it-IT" i="1" dirty="0">
                <a:solidFill>
                  <a:schemeClr val="tx2"/>
                </a:solidFill>
              </a:rPr>
              <a:t>comunità chiusa</a:t>
            </a:r>
            <a:r>
              <a:rPr lang="it-IT" dirty="0">
                <a:solidFill>
                  <a:schemeClr val="tx2"/>
                </a:solidFill>
              </a:rPr>
              <a:t>, condividono interessi comuni e si sentono fedeli al luogo in cui vivono, in cui lo spazio per l'inclusione è limitato. </a:t>
            </a:r>
            <a:r>
              <a:rPr lang="it-IT" i="1" dirty="0">
                <a:solidFill>
                  <a:schemeClr val="tx2"/>
                </a:solidFill>
              </a:rPr>
              <a:t>Identità Forte e attiva</a:t>
            </a:r>
            <a:r>
              <a:rPr lang="it-IT" dirty="0">
                <a:solidFill>
                  <a:schemeClr val="tx2"/>
                </a:solidFill>
              </a:rPr>
              <a:t>. </a:t>
            </a:r>
          </a:p>
          <a:p>
            <a:r>
              <a:rPr lang="it-IT" dirty="0">
                <a:solidFill>
                  <a:schemeClr val="tx2"/>
                </a:solidFill>
              </a:rPr>
              <a:t>c) </a:t>
            </a:r>
            <a:r>
              <a:rPr lang="it-IT" b="1" dirty="0">
                <a:solidFill>
                  <a:schemeClr val="tx2"/>
                </a:solidFill>
              </a:rPr>
              <a:t>Cosmopolitismo senza luog</a:t>
            </a:r>
            <a:r>
              <a:rPr lang="it-IT" dirty="0">
                <a:solidFill>
                  <a:schemeClr val="tx2"/>
                </a:solidFill>
              </a:rPr>
              <a:t>o: </a:t>
            </a:r>
            <a:r>
              <a:rPr lang="it-IT" i="1" dirty="0">
                <a:solidFill>
                  <a:schemeClr val="tx2"/>
                </a:solidFill>
              </a:rPr>
              <a:t>Il senso di appartenenza al luogo è molto basso</a:t>
            </a:r>
            <a:r>
              <a:rPr lang="it-IT" dirty="0">
                <a:solidFill>
                  <a:schemeClr val="tx2"/>
                </a:solidFill>
              </a:rPr>
              <a:t> in questa categoria e mancano i sentimenti di appartenenza o di lealtà ed più permeabile e aperta alle dinamiche sovranazionali e globali.</a:t>
            </a:r>
          </a:p>
          <a:p>
            <a:r>
              <a:rPr lang="it-IT" dirty="0">
                <a:solidFill>
                  <a:schemeClr val="tx2"/>
                </a:solidFill>
              </a:rPr>
              <a:t>d</a:t>
            </a:r>
            <a:r>
              <a:rPr lang="it-IT" b="1" dirty="0">
                <a:solidFill>
                  <a:schemeClr val="tx2"/>
                </a:solidFill>
              </a:rPr>
              <a:t>) Cosmopolitismo inclusivo</a:t>
            </a:r>
            <a:r>
              <a:rPr lang="it-IT" dirty="0">
                <a:solidFill>
                  <a:schemeClr val="tx2"/>
                </a:solidFill>
              </a:rPr>
              <a:t>: In questo coesistono somiglianza e solidarietà categoria insieme ad una portata spaziale locale ed europea allo stesso tempo di fondare reti. </a:t>
            </a:r>
            <a:r>
              <a:rPr lang="it-IT" i="1" dirty="0">
                <a:solidFill>
                  <a:schemeClr val="tx2"/>
                </a:solidFill>
              </a:rPr>
              <a:t>Territori che sperimentano questo tipo di categoria beneficia della piena attivazione e del potenziale delle identità territoriali</a:t>
            </a:r>
            <a:r>
              <a:rPr lang="it-IT" dirty="0">
                <a:solidFill>
                  <a:schemeClr val="tx2"/>
                </a:solidFill>
              </a:rPr>
              <a:t>.</a:t>
            </a:r>
          </a:p>
          <a:p>
            <a:endParaRPr lang="it-IT" dirty="0">
              <a:solidFill>
                <a:schemeClr val="tx2"/>
              </a:solidFill>
            </a:endParaRPr>
          </a:p>
          <a:p>
            <a:pPr>
              <a:spcBef>
                <a:spcPts val="0"/>
              </a:spcBef>
            </a:pPr>
            <a:endParaRPr lang="it-IT" dirty="0">
              <a:solidFill>
                <a:schemeClr val="tx2"/>
              </a:solidFill>
            </a:endParaRPr>
          </a:p>
          <a:p>
            <a:pPr>
              <a:spcBef>
                <a:spcPts val="0"/>
              </a:spcBef>
            </a:pPr>
            <a:endParaRPr lang="it-IT" dirty="0">
              <a:solidFill>
                <a:schemeClr val="tx2"/>
              </a:solidFill>
            </a:endParaRPr>
          </a:p>
          <a:p>
            <a:endParaRPr lang="en-GB" sz="1100" dirty="0">
              <a:solidFill>
                <a:schemeClr val="tx2"/>
              </a:solidFill>
            </a:endParaRP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C78D9229-E61D-4FEE-8321-2F8B64A8CA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5400000" flipH="1">
            <a:off x="10186037" y="4852038"/>
            <a:ext cx="2151670" cy="1860256"/>
            <a:chOff x="-305" y="-4155"/>
            <a:chExt cx="2514948" cy="2174333"/>
          </a:xfrm>
        </p:grpSpPr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1FDD3CCB-26A3-4D79-AEB6-7A60CF980DC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0"/>
              <a:ext cx="2514948" cy="2170178"/>
            </a:xfrm>
            <a:custGeom>
              <a:avLst/>
              <a:gdLst>
                <a:gd name="connsiteX0" fmla="*/ 2466091 w 2514948"/>
                <a:gd name="connsiteY0" fmla="*/ 0 h 2170178"/>
                <a:gd name="connsiteX1" fmla="*/ 2514948 w 2514948"/>
                <a:gd name="connsiteY1" fmla="*/ 0 h 2170178"/>
                <a:gd name="connsiteX2" fmla="*/ 2512286 w 2514948"/>
                <a:gd name="connsiteY2" fmla="*/ 12375 h 2170178"/>
                <a:gd name="connsiteX3" fmla="*/ 2394961 w 2514948"/>
                <a:gd name="connsiteY3" fmla="*/ 368660 h 2170178"/>
                <a:gd name="connsiteX4" fmla="*/ 2289734 w 2514948"/>
                <a:gd name="connsiteY4" fmla="*/ 598078 h 2170178"/>
                <a:gd name="connsiteX5" fmla="*/ 2163747 w 2514948"/>
                <a:gd name="connsiteY5" fmla="*/ 819078 h 2170178"/>
                <a:gd name="connsiteX6" fmla="*/ 1852241 w 2514948"/>
                <a:gd name="connsiteY6" fmla="*/ 1228932 h 2170178"/>
                <a:gd name="connsiteX7" fmla="*/ 1668235 w 2514948"/>
                <a:gd name="connsiteY7" fmla="*/ 1413844 h 2170178"/>
                <a:gd name="connsiteX8" fmla="*/ 1619510 w 2514948"/>
                <a:gd name="connsiteY8" fmla="*/ 1457722 h 2170178"/>
                <a:gd name="connsiteX9" fmla="*/ 1569835 w 2514948"/>
                <a:gd name="connsiteY9" fmla="*/ 1500704 h 2170178"/>
                <a:gd name="connsiteX10" fmla="*/ 1467169 w 2514948"/>
                <a:gd name="connsiteY10" fmla="*/ 1583266 h 2170178"/>
                <a:gd name="connsiteX11" fmla="*/ 1018393 w 2514948"/>
                <a:gd name="connsiteY11" fmla="*/ 1867576 h 2170178"/>
                <a:gd name="connsiteX12" fmla="*/ 255857 w 2514948"/>
                <a:gd name="connsiteY12" fmla="*/ 2133049 h 2170178"/>
                <a:gd name="connsiteX13" fmla="*/ 0 w 2514948"/>
                <a:gd name="connsiteY13" fmla="*/ 2170178 h 2170178"/>
                <a:gd name="connsiteX14" fmla="*/ 0 w 2514948"/>
                <a:gd name="connsiteY14" fmla="*/ 1940056 h 2170178"/>
                <a:gd name="connsiteX15" fmla="*/ 201609 w 2514948"/>
                <a:gd name="connsiteY15" fmla="*/ 1902856 h 2170178"/>
                <a:gd name="connsiteX16" fmla="*/ 440974 w 2514948"/>
                <a:gd name="connsiteY16" fmla="*/ 1838472 h 2170178"/>
                <a:gd name="connsiteX17" fmla="*/ 674558 w 2514948"/>
                <a:gd name="connsiteY17" fmla="*/ 1756359 h 2170178"/>
                <a:gd name="connsiteX18" fmla="*/ 901222 w 2514948"/>
                <a:gd name="connsiteY18" fmla="*/ 1657142 h 2170178"/>
                <a:gd name="connsiteX19" fmla="*/ 1330943 w 2514948"/>
                <a:gd name="connsiteY19" fmla="*/ 1413396 h 2170178"/>
                <a:gd name="connsiteX20" fmla="*/ 1432566 w 2514948"/>
                <a:gd name="connsiteY20" fmla="*/ 1343193 h 2170178"/>
                <a:gd name="connsiteX21" fmla="*/ 1482527 w 2514948"/>
                <a:gd name="connsiteY21" fmla="*/ 1306926 h 2170178"/>
                <a:gd name="connsiteX22" fmla="*/ 1531821 w 2514948"/>
                <a:gd name="connsiteY22" fmla="*/ 1269765 h 2170178"/>
                <a:gd name="connsiteX23" fmla="*/ 1721986 w 2514948"/>
                <a:gd name="connsiteY23" fmla="*/ 1112073 h 2170178"/>
                <a:gd name="connsiteX24" fmla="*/ 2061460 w 2514948"/>
                <a:gd name="connsiteY24" fmla="*/ 754336 h 2170178"/>
                <a:gd name="connsiteX25" fmla="*/ 2206218 w 2514948"/>
                <a:gd name="connsiteY25" fmla="*/ 554827 h 2170178"/>
                <a:gd name="connsiteX26" fmla="*/ 2329455 w 2514948"/>
                <a:gd name="connsiteY26" fmla="*/ 341886 h 2170178"/>
                <a:gd name="connsiteX27" fmla="*/ 2356757 w 2514948"/>
                <a:gd name="connsiteY27" fmla="*/ 286815 h 2170178"/>
                <a:gd name="connsiteX28" fmla="*/ 2370030 w 2514948"/>
                <a:gd name="connsiteY28" fmla="*/ 259056 h 2170178"/>
                <a:gd name="connsiteX29" fmla="*/ 2382637 w 2514948"/>
                <a:gd name="connsiteY29" fmla="*/ 231028 h 2170178"/>
                <a:gd name="connsiteX30" fmla="*/ 2406716 w 2514948"/>
                <a:gd name="connsiteY30" fmla="*/ 174525 h 2170178"/>
                <a:gd name="connsiteX31" fmla="*/ 2429278 w 2514948"/>
                <a:gd name="connsiteY31" fmla="*/ 117393 h 2170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2514948" h="2170178">
                  <a:moveTo>
                    <a:pt x="2466091" y="0"/>
                  </a:moveTo>
                  <a:lnTo>
                    <a:pt x="2514948" y="0"/>
                  </a:lnTo>
                  <a:lnTo>
                    <a:pt x="2512286" y="12375"/>
                  </a:lnTo>
                  <a:cubicBezTo>
                    <a:pt x="2481760" y="133161"/>
                    <a:pt x="2442526" y="252239"/>
                    <a:pt x="2394961" y="368660"/>
                  </a:cubicBezTo>
                  <a:cubicBezTo>
                    <a:pt x="2363109" y="446208"/>
                    <a:pt x="2328603" y="523039"/>
                    <a:pt x="2289734" y="598078"/>
                  </a:cubicBezTo>
                  <a:cubicBezTo>
                    <a:pt x="2251436" y="673387"/>
                    <a:pt x="2209251" y="747083"/>
                    <a:pt x="2163747" y="819078"/>
                  </a:cubicBezTo>
                  <a:cubicBezTo>
                    <a:pt x="2072646" y="962979"/>
                    <a:pt x="1968652" y="1100611"/>
                    <a:pt x="1852241" y="1228932"/>
                  </a:cubicBezTo>
                  <a:cubicBezTo>
                    <a:pt x="1793748" y="1292868"/>
                    <a:pt x="1732698" y="1354923"/>
                    <a:pt x="1668235" y="1413844"/>
                  </a:cubicBezTo>
                  <a:cubicBezTo>
                    <a:pt x="1652214" y="1428709"/>
                    <a:pt x="1636100" y="1443395"/>
                    <a:pt x="1619510" y="1457722"/>
                  </a:cubicBezTo>
                  <a:cubicBezTo>
                    <a:pt x="1603015" y="1472140"/>
                    <a:pt x="1586805" y="1486825"/>
                    <a:pt x="1569835" y="1500704"/>
                  </a:cubicBezTo>
                  <a:cubicBezTo>
                    <a:pt x="1536276" y="1528911"/>
                    <a:pt x="1501865" y="1556223"/>
                    <a:pt x="1467169" y="1583266"/>
                  </a:cubicBezTo>
                  <a:cubicBezTo>
                    <a:pt x="1327719" y="1690722"/>
                    <a:pt x="1177085" y="1785910"/>
                    <a:pt x="1018393" y="1867576"/>
                  </a:cubicBezTo>
                  <a:cubicBezTo>
                    <a:pt x="780425" y="1990142"/>
                    <a:pt x="522567" y="2080875"/>
                    <a:pt x="255857" y="2133049"/>
                  </a:cubicBezTo>
                  <a:lnTo>
                    <a:pt x="0" y="2170178"/>
                  </a:lnTo>
                  <a:lnTo>
                    <a:pt x="0" y="1940056"/>
                  </a:lnTo>
                  <a:lnTo>
                    <a:pt x="201609" y="1902856"/>
                  </a:lnTo>
                  <a:cubicBezTo>
                    <a:pt x="282186" y="1884231"/>
                    <a:pt x="362102" y="1863008"/>
                    <a:pt x="440974" y="1838472"/>
                  </a:cubicBezTo>
                  <a:cubicBezTo>
                    <a:pt x="519848" y="1814027"/>
                    <a:pt x="597771" y="1786627"/>
                    <a:pt x="674558" y="1756359"/>
                  </a:cubicBezTo>
                  <a:cubicBezTo>
                    <a:pt x="751250" y="1726003"/>
                    <a:pt x="826900" y="1692870"/>
                    <a:pt x="901222" y="1657142"/>
                  </a:cubicBezTo>
                  <a:cubicBezTo>
                    <a:pt x="1049865" y="1585774"/>
                    <a:pt x="1193581" y="1504376"/>
                    <a:pt x="1330943" y="1413396"/>
                  </a:cubicBezTo>
                  <a:cubicBezTo>
                    <a:pt x="1365165" y="1390563"/>
                    <a:pt x="1399293" y="1367370"/>
                    <a:pt x="1432566" y="1343193"/>
                  </a:cubicBezTo>
                  <a:cubicBezTo>
                    <a:pt x="1449441" y="1331373"/>
                    <a:pt x="1465936" y="1319104"/>
                    <a:pt x="1482527" y="1306926"/>
                  </a:cubicBezTo>
                  <a:cubicBezTo>
                    <a:pt x="1499210" y="1294837"/>
                    <a:pt x="1515611" y="1282391"/>
                    <a:pt x="1531821" y="1269765"/>
                  </a:cubicBezTo>
                  <a:cubicBezTo>
                    <a:pt x="1596947" y="1219350"/>
                    <a:pt x="1660652" y="1167055"/>
                    <a:pt x="1721986" y="1112073"/>
                  </a:cubicBezTo>
                  <a:cubicBezTo>
                    <a:pt x="1844940" y="1002469"/>
                    <a:pt x="1958983" y="882926"/>
                    <a:pt x="2061460" y="754336"/>
                  </a:cubicBezTo>
                  <a:cubicBezTo>
                    <a:pt x="2112652" y="690042"/>
                    <a:pt x="2161094" y="623510"/>
                    <a:pt x="2206218" y="554827"/>
                  </a:cubicBezTo>
                  <a:cubicBezTo>
                    <a:pt x="2250583" y="485787"/>
                    <a:pt x="2292484" y="415046"/>
                    <a:pt x="2329455" y="341886"/>
                  </a:cubicBezTo>
                  <a:cubicBezTo>
                    <a:pt x="2339030" y="323709"/>
                    <a:pt x="2347941" y="305261"/>
                    <a:pt x="2356757" y="286815"/>
                  </a:cubicBezTo>
                  <a:lnTo>
                    <a:pt x="2370030" y="259056"/>
                  </a:lnTo>
                  <a:lnTo>
                    <a:pt x="2382637" y="231028"/>
                  </a:lnTo>
                  <a:cubicBezTo>
                    <a:pt x="2390885" y="212312"/>
                    <a:pt x="2399227" y="193598"/>
                    <a:pt x="2406716" y="174525"/>
                  </a:cubicBezTo>
                  <a:cubicBezTo>
                    <a:pt x="2414206" y="155452"/>
                    <a:pt x="2422453" y="136646"/>
                    <a:pt x="2429278" y="117393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E9AC4470-5113-4709-B29F-CDB937F2545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-4155"/>
              <a:ext cx="2493062" cy="1947896"/>
            </a:xfrm>
            <a:custGeom>
              <a:avLst/>
              <a:gdLst>
                <a:gd name="connsiteX0" fmla="*/ 1896911 w 2493062"/>
                <a:gd name="connsiteY0" fmla="*/ 0 h 1947896"/>
                <a:gd name="connsiteX1" fmla="*/ 2493062 w 2493062"/>
                <a:gd name="connsiteY1" fmla="*/ 0 h 1947896"/>
                <a:gd name="connsiteX2" fmla="*/ 2435315 w 2493062"/>
                <a:gd name="connsiteY2" fmla="*/ 178165 h 1947896"/>
                <a:gd name="connsiteX3" fmla="*/ 93066 w 2493062"/>
                <a:gd name="connsiteY3" fmla="*/ 1935859 h 1947896"/>
                <a:gd name="connsiteX4" fmla="*/ 0 w 2493062"/>
                <a:gd name="connsiteY4" fmla="*/ 1947896 h 1947896"/>
                <a:gd name="connsiteX5" fmla="*/ 0 w 2493062"/>
                <a:gd name="connsiteY5" fmla="*/ 1404756 h 1947896"/>
                <a:gd name="connsiteX6" fmla="*/ 17392 w 2493062"/>
                <a:gd name="connsiteY6" fmla="*/ 1402364 h 1947896"/>
                <a:gd name="connsiteX7" fmla="*/ 464249 w 2493062"/>
                <a:gd name="connsiteY7" fmla="*/ 1281208 h 1947896"/>
                <a:gd name="connsiteX8" fmla="*/ 1260556 w 2493062"/>
                <a:gd name="connsiteY8" fmla="*/ 833835 h 1947896"/>
                <a:gd name="connsiteX9" fmla="*/ 1807924 w 2493062"/>
                <a:gd name="connsiteY9" fmla="*/ 193222 h 1947896"/>
                <a:gd name="connsiteX10" fmla="*/ 1874357 w 2493062"/>
                <a:gd name="connsiteY10" fmla="*/ 58333 h 19478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93062" h="1947896">
                  <a:moveTo>
                    <a:pt x="1896911" y="0"/>
                  </a:moveTo>
                  <a:lnTo>
                    <a:pt x="2493062" y="0"/>
                  </a:lnTo>
                  <a:lnTo>
                    <a:pt x="2435315" y="178165"/>
                  </a:lnTo>
                  <a:cubicBezTo>
                    <a:pt x="2088122" y="1071812"/>
                    <a:pt x="1129732" y="1758033"/>
                    <a:pt x="93066" y="1935859"/>
                  </a:cubicBezTo>
                  <a:lnTo>
                    <a:pt x="0" y="1947896"/>
                  </a:lnTo>
                  <a:lnTo>
                    <a:pt x="0" y="1404756"/>
                  </a:lnTo>
                  <a:lnTo>
                    <a:pt x="17392" y="1402364"/>
                  </a:lnTo>
                  <a:cubicBezTo>
                    <a:pt x="167719" y="1375030"/>
                    <a:pt x="318070" y="1334398"/>
                    <a:pt x="464249" y="1281208"/>
                  </a:cubicBezTo>
                  <a:cubicBezTo>
                    <a:pt x="753480" y="1176081"/>
                    <a:pt x="1028869" y="1021346"/>
                    <a:pt x="1260556" y="833835"/>
                  </a:cubicBezTo>
                  <a:cubicBezTo>
                    <a:pt x="1491960" y="646594"/>
                    <a:pt x="1681177" y="425056"/>
                    <a:pt x="1807924" y="193222"/>
                  </a:cubicBezTo>
                  <a:cubicBezTo>
                    <a:pt x="1832328" y="148578"/>
                    <a:pt x="1854477" y="103599"/>
                    <a:pt x="1874357" y="58333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3E0D146C-9DAB-421E-AE88-5F854BF3F7E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0"/>
              <a:ext cx="2501089" cy="1972702"/>
            </a:xfrm>
            <a:custGeom>
              <a:avLst/>
              <a:gdLst>
                <a:gd name="connsiteX0" fmla="*/ 2318728 w 2501089"/>
                <a:gd name="connsiteY0" fmla="*/ 0 h 1972702"/>
                <a:gd name="connsiteX1" fmla="*/ 2501089 w 2501089"/>
                <a:gd name="connsiteY1" fmla="*/ 0 h 1972702"/>
                <a:gd name="connsiteX2" fmla="*/ 2453909 w 2501089"/>
                <a:gd name="connsiteY2" fmla="*/ 167837 h 1972702"/>
                <a:gd name="connsiteX3" fmla="*/ 2361125 w 2501089"/>
                <a:gd name="connsiteY3" fmla="*/ 392084 h 1972702"/>
                <a:gd name="connsiteX4" fmla="*/ 1768255 w 2501089"/>
                <a:gd name="connsiteY4" fmla="*/ 1167644 h 1972702"/>
                <a:gd name="connsiteX5" fmla="*/ 1375125 w 2501089"/>
                <a:gd name="connsiteY5" fmla="*/ 1471474 h 1972702"/>
                <a:gd name="connsiteX6" fmla="*/ 935735 w 2501089"/>
                <a:gd name="connsiteY6" fmla="*/ 1712713 h 1972702"/>
                <a:gd name="connsiteX7" fmla="*/ 212353 w 2501089"/>
                <a:gd name="connsiteY7" fmla="*/ 1940294 h 1972702"/>
                <a:gd name="connsiteX8" fmla="*/ 0 w 2501089"/>
                <a:gd name="connsiteY8" fmla="*/ 1972702 h 1972702"/>
                <a:gd name="connsiteX9" fmla="*/ 0 w 2501089"/>
                <a:gd name="connsiteY9" fmla="*/ 1732181 h 1972702"/>
                <a:gd name="connsiteX10" fmla="*/ 161195 w 2501089"/>
                <a:gd name="connsiteY10" fmla="*/ 1706590 h 1972702"/>
                <a:gd name="connsiteX11" fmla="*/ 388463 w 2501089"/>
                <a:gd name="connsiteY11" fmla="*/ 1652268 h 1972702"/>
                <a:gd name="connsiteX12" fmla="*/ 826716 w 2501089"/>
                <a:gd name="connsiteY12" fmla="*/ 1493950 h 1972702"/>
                <a:gd name="connsiteX13" fmla="*/ 1609847 w 2501089"/>
                <a:gd name="connsiteY13" fmla="*/ 1007535 h 1972702"/>
                <a:gd name="connsiteX14" fmla="*/ 1929982 w 2501089"/>
                <a:gd name="connsiteY14" fmla="*/ 682930 h 1972702"/>
                <a:gd name="connsiteX15" fmla="*/ 2183093 w 2501089"/>
                <a:gd name="connsiteY15" fmla="*/ 310149 h 1972702"/>
                <a:gd name="connsiteX16" fmla="*/ 2280286 w 2501089"/>
                <a:gd name="connsiteY16" fmla="*/ 108435 h 19727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501089" h="1972702">
                  <a:moveTo>
                    <a:pt x="2318728" y="0"/>
                  </a:moveTo>
                  <a:lnTo>
                    <a:pt x="2501089" y="0"/>
                  </a:lnTo>
                  <a:lnTo>
                    <a:pt x="2453909" y="167837"/>
                  </a:lnTo>
                  <a:cubicBezTo>
                    <a:pt x="2427555" y="244153"/>
                    <a:pt x="2396627" y="319103"/>
                    <a:pt x="2361125" y="392084"/>
                  </a:cubicBezTo>
                  <a:cubicBezTo>
                    <a:pt x="2218453" y="684005"/>
                    <a:pt x="2011698" y="945211"/>
                    <a:pt x="1768255" y="1167644"/>
                  </a:cubicBezTo>
                  <a:cubicBezTo>
                    <a:pt x="1646250" y="1278860"/>
                    <a:pt x="1514385" y="1380316"/>
                    <a:pt x="1375125" y="1471474"/>
                  </a:cubicBezTo>
                  <a:cubicBezTo>
                    <a:pt x="1235677" y="1562542"/>
                    <a:pt x="1088928" y="1643672"/>
                    <a:pt x="935735" y="1712713"/>
                  </a:cubicBezTo>
                  <a:cubicBezTo>
                    <a:pt x="705659" y="1815533"/>
                    <a:pt x="462359" y="1892212"/>
                    <a:pt x="212353" y="1940294"/>
                  </a:cubicBezTo>
                  <a:lnTo>
                    <a:pt x="0" y="1972702"/>
                  </a:lnTo>
                  <a:lnTo>
                    <a:pt x="0" y="1732181"/>
                  </a:lnTo>
                  <a:lnTo>
                    <a:pt x="161195" y="1706590"/>
                  </a:lnTo>
                  <a:cubicBezTo>
                    <a:pt x="237638" y="1691378"/>
                    <a:pt x="313477" y="1673222"/>
                    <a:pt x="388463" y="1652268"/>
                  </a:cubicBezTo>
                  <a:cubicBezTo>
                    <a:pt x="538529" y="1610539"/>
                    <a:pt x="684898" y="1556543"/>
                    <a:pt x="826716" y="1493950"/>
                  </a:cubicBezTo>
                  <a:cubicBezTo>
                    <a:pt x="1111207" y="1370107"/>
                    <a:pt x="1376832" y="1205881"/>
                    <a:pt x="1609847" y="1007535"/>
                  </a:cubicBezTo>
                  <a:cubicBezTo>
                    <a:pt x="1725975" y="908049"/>
                    <a:pt x="1833571" y="799519"/>
                    <a:pt x="1929982" y="682930"/>
                  </a:cubicBezTo>
                  <a:cubicBezTo>
                    <a:pt x="2026581" y="566520"/>
                    <a:pt x="2111806" y="441692"/>
                    <a:pt x="2183093" y="310149"/>
                  </a:cubicBezTo>
                  <a:cubicBezTo>
                    <a:pt x="2218738" y="244422"/>
                    <a:pt x="2251396" y="177150"/>
                    <a:pt x="2280286" y="108435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800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12EB32A5-4408-4F6C-84B2-F9A908237A6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1"/>
              <a:ext cx="2491105" cy="1943661"/>
            </a:xfrm>
            <a:custGeom>
              <a:avLst/>
              <a:gdLst>
                <a:gd name="connsiteX0" fmla="*/ 1995408 w 2491105"/>
                <a:gd name="connsiteY0" fmla="*/ 0 h 1943661"/>
                <a:gd name="connsiteX1" fmla="*/ 2491105 w 2491105"/>
                <a:gd name="connsiteY1" fmla="*/ 0 h 1943661"/>
                <a:gd name="connsiteX2" fmla="*/ 2434705 w 2491105"/>
                <a:gd name="connsiteY2" fmla="*/ 174009 h 1943661"/>
                <a:gd name="connsiteX3" fmla="*/ 92457 w 2491105"/>
                <a:gd name="connsiteY3" fmla="*/ 1931703 h 1943661"/>
                <a:gd name="connsiteX4" fmla="*/ 0 w 2491105"/>
                <a:gd name="connsiteY4" fmla="*/ 1943661 h 1943661"/>
                <a:gd name="connsiteX5" fmla="*/ 0 w 2491105"/>
                <a:gd name="connsiteY5" fmla="*/ 1491489 h 1943661"/>
                <a:gd name="connsiteX6" fmla="*/ 34107 w 2491105"/>
                <a:gd name="connsiteY6" fmla="*/ 1486836 h 1943661"/>
                <a:gd name="connsiteX7" fmla="*/ 497577 w 2491105"/>
                <a:gd name="connsiteY7" fmla="*/ 1360598 h 1943661"/>
                <a:gd name="connsiteX8" fmla="*/ 1321566 w 2491105"/>
                <a:gd name="connsiteY8" fmla="*/ 897645 h 1943661"/>
                <a:gd name="connsiteX9" fmla="*/ 1891495 w 2491105"/>
                <a:gd name="connsiteY9" fmla="*/ 230078 h 1943661"/>
                <a:gd name="connsiteX10" fmla="*/ 1961469 w 2491105"/>
                <a:gd name="connsiteY10" fmla="*/ 87885 h 19436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91105" h="1943661">
                  <a:moveTo>
                    <a:pt x="1995408" y="0"/>
                  </a:moveTo>
                  <a:lnTo>
                    <a:pt x="2491105" y="0"/>
                  </a:lnTo>
                  <a:lnTo>
                    <a:pt x="2434705" y="174009"/>
                  </a:lnTo>
                  <a:cubicBezTo>
                    <a:pt x="2087512" y="1067655"/>
                    <a:pt x="1129122" y="1753877"/>
                    <a:pt x="92457" y="1931703"/>
                  </a:cubicBezTo>
                  <a:lnTo>
                    <a:pt x="0" y="1943661"/>
                  </a:lnTo>
                  <a:lnTo>
                    <a:pt x="0" y="1491489"/>
                  </a:lnTo>
                  <a:lnTo>
                    <a:pt x="34107" y="1486836"/>
                  </a:lnTo>
                  <a:cubicBezTo>
                    <a:pt x="189055" y="1458696"/>
                    <a:pt x="343908" y="1416565"/>
                    <a:pt x="497577" y="1360598"/>
                  </a:cubicBezTo>
                  <a:cubicBezTo>
                    <a:pt x="796856" y="1251889"/>
                    <a:pt x="1081725" y="1091781"/>
                    <a:pt x="1321566" y="897645"/>
                  </a:cubicBezTo>
                  <a:cubicBezTo>
                    <a:pt x="1565577" y="700195"/>
                    <a:pt x="1757355" y="475523"/>
                    <a:pt x="1891495" y="230078"/>
                  </a:cubicBezTo>
                  <a:cubicBezTo>
                    <a:pt x="1917197" y="183033"/>
                    <a:pt x="1940526" y="135619"/>
                    <a:pt x="1961469" y="87885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124615694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Rectangle 18">
            <a:extLst>
              <a:ext uri="{FF2B5EF4-FFF2-40B4-BE49-F238E27FC236}">
                <a16:creationId xmlns:a16="http://schemas.microsoft.com/office/drawing/2014/main" id="{BEE73255-8084-4DF9-BB0B-15EAC92E2C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C8CA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D183AAA8-7FB5-8542-B677-D7E4F5ADB2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3938" y="640081"/>
            <a:ext cx="2608655" cy="5257799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300" b="1" dirty="0">
                <a:solidFill>
                  <a:srgbClr val="2C2C2C"/>
                </a:solidFill>
              </a:rPr>
              <a:t>4 </a:t>
            </a:r>
            <a:r>
              <a:rPr lang="en-US" sz="3300" b="1" dirty="0" err="1">
                <a:solidFill>
                  <a:srgbClr val="2C2C2C"/>
                </a:solidFill>
              </a:rPr>
              <a:t>modelli</a:t>
            </a:r>
            <a:r>
              <a:rPr lang="en-US" sz="3300" b="1" dirty="0">
                <a:solidFill>
                  <a:srgbClr val="2C2C2C"/>
                </a:solidFill>
              </a:rPr>
              <a:t> di </a:t>
            </a:r>
            <a:r>
              <a:rPr lang="en-US" sz="3300" b="1" dirty="0" err="1">
                <a:solidFill>
                  <a:srgbClr val="2C2C2C"/>
                </a:solidFill>
              </a:rPr>
              <a:t>identità</a:t>
            </a:r>
            <a:r>
              <a:rPr lang="en-US" sz="3300" b="1" dirty="0">
                <a:solidFill>
                  <a:srgbClr val="2C2C2C"/>
                </a:solidFill>
              </a:rPr>
              <a:t> territorial in </a:t>
            </a:r>
            <a:r>
              <a:rPr lang="en-US" sz="3300" b="1" dirty="0" err="1">
                <a:solidFill>
                  <a:srgbClr val="2C2C2C"/>
                </a:solidFill>
              </a:rPr>
              <a:t>Europea</a:t>
            </a:r>
            <a:r>
              <a:rPr lang="en-US" sz="3300" b="1" dirty="0">
                <a:solidFill>
                  <a:srgbClr val="2C2C2C"/>
                </a:solidFill>
              </a:rPr>
              <a:t> 2017-2018 (Source: </a:t>
            </a:r>
            <a:r>
              <a:rPr lang="en-US" sz="3300" b="1" dirty="0" err="1">
                <a:solidFill>
                  <a:srgbClr val="2C2C2C"/>
                </a:solidFill>
              </a:rPr>
              <a:t>Panzera</a:t>
            </a:r>
            <a:r>
              <a:rPr lang="en-US" sz="3300" b="1" dirty="0">
                <a:solidFill>
                  <a:srgbClr val="2C2C2C"/>
                </a:solidFill>
              </a:rPr>
              <a:t> 2020)</a:t>
            </a:r>
            <a:br>
              <a:rPr lang="en-US" sz="3300" dirty="0">
                <a:solidFill>
                  <a:srgbClr val="2C2C2C"/>
                </a:solidFill>
              </a:rPr>
            </a:br>
            <a:endParaRPr lang="en-US" sz="3300" dirty="0">
              <a:solidFill>
                <a:srgbClr val="2C2C2C"/>
              </a:solidFill>
            </a:endParaRPr>
          </a:p>
        </p:txBody>
      </p:sp>
      <p:sp>
        <p:nvSpPr>
          <p:cNvPr id="59" name="Rounded Rectangle 9">
            <a:extLst>
              <a:ext uri="{FF2B5EF4-FFF2-40B4-BE49-F238E27FC236}">
                <a16:creationId xmlns:a16="http://schemas.microsoft.com/office/drawing/2014/main" id="{67048353-8981-459A-9BC6-9711CE462E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80067" y="484632"/>
            <a:ext cx="8129016" cy="5724144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Segnaposto contenuto 4">
            <a:extLst>
              <a:ext uri="{FF2B5EF4-FFF2-40B4-BE49-F238E27FC236}">
                <a16:creationId xmlns:a16="http://schemas.microsoft.com/office/drawing/2014/main" id="{FBC8BB45-CCB3-4F4C-9370-88909E5EFC2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r="10616" b="1"/>
          <a:stretch/>
        </p:blipFill>
        <p:spPr>
          <a:xfrm>
            <a:off x="4062964" y="942538"/>
            <a:ext cx="7163222" cy="4808332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3002248587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767</Words>
  <Application>Microsoft Macintosh PowerPoint</Application>
  <PresentationFormat>Widescreen</PresentationFormat>
  <Paragraphs>42</Paragraphs>
  <Slides>12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5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12</vt:i4>
      </vt:variant>
    </vt:vector>
  </HeadingPairs>
  <TitlesOfParts>
    <vt:vector size="18" baseType="lpstr">
      <vt:lpstr>Arial</vt:lpstr>
      <vt:lpstr>Baskerville Old Face</vt:lpstr>
      <vt:lpstr>Bookman Old Style</vt:lpstr>
      <vt:lpstr>Calibri</vt:lpstr>
      <vt:lpstr>Calibri Light</vt:lpstr>
      <vt:lpstr>Tema di Office</vt:lpstr>
      <vt:lpstr>La via Nicolaiana tra territorialità e turismo </vt:lpstr>
      <vt:lpstr>NikolaosRoute-La Via Nicolaiana</vt:lpstr>
      <vt:lpstr>Presentazione standard di PowerPoint</vt:lpstr>
      <vt:lpstr>Percorso materiale:  primo pellegrinaggio  russo</vt:lpstr>
      <vt:lpstr>I PERCORSI IMMATERIALI</vt:lpstr>
      <vt:lpstr>La via Nicolaiana come modello per un turismo sostenibile</vt:lpstr>
      <vt:lpstr>Identità territoriale: una definizione</vt:lpstr>
      <vt:lpstr>La via Nicolaiana e 4 modelli di identità territoriale</vt:lpstr>
      <vt:lpstr>4 modelli di identità territorial in Europea 2017-2018 (Source: Panzera 2020) </vt:lpstr>
      <vt:lpstr>Conclusioni</vt:lpstr>
      <vt:lpstr>Presentazione standard di PowerPoint</vt:lpstr>
      <vt:lpstr>Presentazione standard di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 via Nicolaiana tra territorialità e turismo </dc:title>
  <dc:creator>Carmen Bizzarri</dc:creator>
  <cp:lastModifiedBy>Carmen Bizzarri</cp:lastModifiedBy>
  <cp:revision>1</cp:revision>
  <dcterms:created xsi:type="dcterms:W3CDTF">2020-11-12T10:46:22Z</dcterms:created>
  <dcterms:modified xsi:type="dcterms:W3CDTF">2020-11-12T10:47:15Z</dcterms:modified>
</cp:coreProperties>
</file>